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2.jpg" ContentType="image/png"/>
  <Override PartName="/ppt/media/image14.jpg" ContentType="image/png"/>
  <Override PartName="/ppt/media/image20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17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71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71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37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8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38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612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39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06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9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23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3ED46-B375-4EA1-8F8B-2AAE66E77B9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3DC5D-6874-4274-98F2-17C4B0944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76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jpg"/><Relationship Id="rId3" Type="http://schemas.openxmlformats.org/officeDocument/2006/relationships/image" Target="../media/image2.png"/><Relationship Id="rId21" Type="http://schemas.openxmlformats.org/officeDocument/2006/relationships/image" Target="../media/image18.jp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1.jpg"/><Relationship Id="rId5" Type="http://schemas.openxmlformats.org/officeDocument/2006/relationships/image" Target="../media/image4.png"/><Relationship Id="rId15" Type="http://schemas.openxmlformats.org/officeDocument/2006/relationships/image" Target="../media/image12.jpg"/><Relationship Id="rId23" Type="http://schemas.openxmlformats.org/officeDocument/2006/relationships/image" Target="../media/image20.jpg"/><Relationship Id="rId10" Type="http://schemas.openxmlformats.org/officeDocument/2006/relationships/image" Target="../media/image8.png"/><Relationship Id="rId19" Type="http://schemas.openxmlformats.org/officeDocument/2006/relationships/image" Target="../media/image16.jp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jpg"/><Relationship Id="rId22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 Technology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Year 9 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Half Term 1	Half Term 2	Half Term 3	Half Term 4	Half Term 5	Half Term 6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63287" y="781396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57156" y="781395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89932" y="781394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2458" y="3879153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636327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0269103" y="3879152"/>
            <a:ext cx="1679171" cy="157110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05763" y="781394"/>
            <a:ext cx="161879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Cooking Skills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Nutrition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(9AK)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63928" y="3879152"/>
            <a:ext cx="16187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Cooking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Nutrition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75057" y="864797"/>
            <a:ext cx="16822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75057" y="873240"/>
            <a:ext cx="16187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 Food  Project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(9AK)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284717" y="4187649"/>
            <a:ext cx="16187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Cooking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Fast Food  Project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(9JO)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593851" y="3874155"/>
            <a:ext cx="18186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Cooking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Nutrition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(9JO)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602286" y="780464"/>
            <a:ext cx="172719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Cooking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Nutrition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endParaRPr kumimoji="0" lang="en-GB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(9JO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49" b="10129"/>
          <a:stretch/>
        </p:blipFill>
        <p:spPr>
          <a:xfrm>
            <a:off x="711359" y="130381"/>
            <a:ext cx="1373071" cy="5432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57" y="1541246"/>
            <a:ext cx="972776" cy="99468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481" y="238991"/>
            <a:ext cx="959978" cy="83998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867" y="230145"/>
            <a:ext cx="1389518" cy="77813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2781" y="1835297"/>
            <a:ext cx="1008191" cy="78283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628" y="1576160"/>
            <a:ext cx="1096881" cy="95977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6" y="4261706"/>
            <a:ext cx="805995" cy="80599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6" b="10775"/>
          <a:stretch/>
        </p:blipFill>
        <p:spPr>
          <a:xfrm>
            <a:off x="2198523" y="5571922"/>
            <a:ext cx="848026" cy="62209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0" t="7175" r="10619" b="18718"/>
          <a:stretch/>
        </p:blipFill>
        <p:spPr>
          <a:xfrm>
            <a:off x="5094037" y="3775923"/>
            <a:ext cx="1258431" cy="74533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125" y="5190111"/>
            <a:ext cx="1160254" cy="8213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970" y="4301831"/>
            <a:ext cx="1394651" cy="72647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386" y="5606111"/>
            <a:ext cx="560980" cy="111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2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Gordong Gorst</dc:creator>
  <cp:lastModifiedBy>Gordong Gorst</cp:lastModifiedBy>
  <cp:revision>1</cp:revision>
  <dcterms:created xsi:type="dcterms:W3CDTF">2023-09-12T07:43:07Z</dcterms:created>
  <dcterms:modified xsi:type="dcterms:W3CDTF">2023-09-12T07:44:06Z</dcterms:modified>
</cp:coreProperties>
</file>