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29" autoAdjust="0"/>
    <p:restoredTop sz="94660"/>
  </p:normalViewPr>
  <p:slideViewPr>
    <p:cSldViewPr snapToGrid="0">
      <p:cViewPr varScale="1">
        <p:scale>
          <a:sx n="85" d="100"/>
          <a:sy n="85" d="100"/>
        </p:scale>
        <p:origin x="138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A9E8DF-DEDF-48E4-B0E6-A6D7D03F811D}" type="datetimeFigureOut">
              <a:rPr lang="en-GB" smtClean="0"/>
              <a:t>01/07/2024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EE7314-0F2F-48DF-BCA5-D610B5ED4B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295039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A9E8DF-DEDF-48E4-B0E6-A6D7D03F811D}" type="datetimeFigureOut">
              <a:rPr lang="en-GB" smtClean="0"/>
              <a:t>01/07/2024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EE7314-0F2F-48DF-BCA5-D610B5ED4B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742484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A9E8DF-DEDF-48E4-B0E6-A6D7D03F811D}" type="datetimeFigureOut">
              <a:rPr lang="en-GB" smtClean="0"/>
              <a:t>01/07/2024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EE7314-0F2F-48DF-BCA5-D610B5ED4B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681440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A9E8DF-DEDF-48E4-B0E6-A6D7D03F811D}" type="datetimeFigureOut">
              <a:rPr lang="en-GB" smtClean="0"/>
              <a:t>01/07/2024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EE7314-0F2F-48DF-BCA5-D610B5ED4B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433165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A9E8DF-DEDF-48E4-B0E6-A6D7D03F811D}" type="datetimeFigureOut">
              <a:rPr lang="en-GB" smtClean="0"/>
              <a:t>01/07/2024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EE7314-0F2F-48DF-BCA5-D610B5ED4B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075074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A9E8DF-DEDF-48E4-B0E6-A6D7D03F811D}" type="datetimeFigureOut">
              <a:rPr lang="en-GB" smtClean="0"/>
              <a:t>01/07/2024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EE7314-0F2F-48DF-BCA5-D610B5ED4B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518670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A9E8DF-DEDF-48E4-B0E6-A6D7D03F811D}" type="datetimeFigureOut">
              <a:rPr lang="en-GB" smtClean="0"/>
              <a:t>01/07/2024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EE7314-0F2F-48DF-BCA5-D610B5ED4B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531069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A9E8DF-DEDF-48E4-B0E6-A6D7D03F811D}" type="datetimeFigureOut">
              <a:rPr lang="en-GB" smtClean="0"/>
              <a:t>01/07/2024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EE7314-0F2F-48DF-BCA5-D610B5ED4B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202625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A9E8DF-DEDF-48E4-B0E6-A6D7D03F811D}" type="datetimeFigureOut">
              <a:rPr lang="en-GB" smtClean="0"/>
              <a:t>01/07/2024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EE7314-0F2F-48DF-BCA5-D610B5ED4B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477717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A9E8DF-DEDF-48E4-B0E6-A6D7D03F811D}" type="datetimeFigureOut">
              <a:rPr lang="en-GB" smtClean="0"/>
              <a:t>01/07/2024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EE7314-0F2F-48DF-BCA5-D610B5ED4B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19177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A9E8DF-DEDF-48E4-B0E6-A6D7D03F811D}" type="datetimeFigureOut">
              <a:rPr lang="en-GB" smtClean="0"/>
              <a:t>01/07/2024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EE7314-0F2F-48DF-BCA5-D610B5ED4B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771922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A9E8DF-DEDF-48E4-B0E6-A6D7D03F811D}" type="datetimeFigureOut">
              <a:rPr lang="en-GB" smtClean="0"/>
              <a:t>01/07/2024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EE7314-0F2F-48DF-BCA5-D610B5ED4B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798335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" name="Rectangle 3"/>
          <p:cNvSpPr/>
          <p:nvPr/>
        </p:nvSpPr>
        <p:spPr>
          <a:xfrm>
            <a:off x="1643606" y="358815"/>
            <a:ext cx="8206450" cy="64325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0" i="0" dirty="0" smtClean="0">
                <a:solidFill>
                  <a:srgbClr val="000000"/>
                </a:solidFill>
                <a:effectLst/>
                <a:latin typeface="Copperplate Gothic Bold" panose="020E0705020206020404" pitchFamily="34" charset="0"/>
              </a:rPr>
              <a:t> </a:t>
            </a:r>
            <a:r>
              <a:rPr lang="en-US" b="0" i="0" dirty="0" smtClean="0">
                <a:solidFill>
                  <a:srgbClr val="FF0000"/>
                </a:solidFill>
                <a:effectLst/>
                <a:latin typeface="Copperplate Gothic Bold" panose="020E0705020206020404" pitchFamily="34" charset="0"/>
              </a:rPr>
              <a:t>Preparing for the Future Event </a:t>
            </a:r>
          </a:p>
          <a:p>
            <a:pPr algn="ctr"/>
            <a:r>
              <a:rPr lang="en-US" dirty="0" smtClean="0">
                <a:solidFill>
                  <a:srgbClr val="FF0000"/>
                </a:solidFill>
                <a:latin typeface="Copperplate Gothic Bold" panose="020E0705020206020404" pitchFamily="34" charset="0"/>
              </a:rPr>
              <a:t>Parent/</a:t>
            </a:r>
            <a:r>
              <a:rPr lang="en-US" dirty="0" err="1" smtClean="0">
                <a:solidFill>
                  <a:srgbClr val="FF0000"/>
                </a:solidFill>
                <a:latin typeface="Copperplate Gothic Bold" panose="020E0705020206020404" pitchFamily="34" charset="0"/>
              </a:rPr>
              <a:t>Carers</a:t>
            </a:r>
            <a:r>
              <a:rPr lang="en-US" dirty="0" smtClean="0">
                <a:solidFill>
                  <a:srgbClr val="FF0000"/>
                </a:solidFill>
                <a:latin typeface="Copperplate Gothic Bold" panose="020E0705020206020404" pitchFamily="34" charset="0"/>
              </a:rPr>
              <a:t> of students in Year 9 upwards</a:t>
            </a:r>
            <a:endParaRPr lang="en-US" b="0" i="0" dirty="0" smtClean="0">
              <a:solidFill>
                <a:srgbClr val="FF0000"/>
              </a:solidFill>
              <a:effectLst/>
              <a:latin typeface="Copperplate Gothic Bold" panose="020E0705020206020404" pitchFamily="34" charset="0"/>
            </a:endParaRPr>
          </a:p>
          <a:p>
            <a:pPr algn="ctr"/>
            <a:r>
              <a:rPr lang="en-US" dirty="0" smtClean="0">
                <a:solidFill>
                  <a:srgbClr val="FF0000"/>
                </a:solidFill>
                <a:latin typeface="Copperplate Gothic Bold" panose="020E0705020206020404" pitchFamily="34" charset="0"/>
              </a:rPr>
              <a:t>Thursday 11</a:t>
            </a:r>
            <a:r>
              <a:rPr lang="en-US" baseline="30000" dirty="0" smtClean="0">
                <a:solidFill>
                  <a:srgbClr val="FF0000"/>
                </a:solidFill>
                <a:latin typeface="Copperplate Gothic Bold" panose="020E0705020206020404" pitchFamily="34" charset="0"/>
              </a:rPr>
              <a:t>th</a:t>
            </a:r>
            <a:r>
              <a:rPr lang="en-US" dirty="0" smtClean="0">
                <a:solidFill>
                  <a:srgbClr val="FF0000"/>
                </a:solidFill>
                <a:latin typeface="Copperplate Gothic Bold" panose="020E0705020206020404" pitchFamily="34" charset="0"/>
              </a:rPr>
              <a:t> July 1.30pm-3pm</a:t>
            </a:r>
          </a:p>
          <a:p>
            <a:pPr algn="ctr"/>
            <a:r>
              <a:rPr lang="en-US" b="0" i="0" dirty="0" smtClean="0">
                <a:solidFill>
                  <a:srgbClr val="FF0000"/>
                </a:solidFill>
                <a:effectLst/>
                <a:latin typeface="Copperplate Gothic Bold" panose="020E0705020206020404" pitchFamily="34" charset="0"/>
              </a:rPr>
              <a:t>Ashley High School</a:t>
            </a:r>
          </a:p>
          <a:p>
            <a:endParaRPr lang="en-US" sz="2000" dirty="0">
              <a:solidFill>
                <a:srgbClr val="FF0000"/>
              </a:solidFill>
              <a:latin typeface="Copperplate Gothic Bold" panose="020E0705020206020404" pitchFamily="34" charset="0"/>
            </a:endParaRPr>
          </a:p>
          <a:p>
            <a:r>
              <a:rPr lang="en-US" sz="1600" b="0" i="0" dirty="0" smtClean="0">
                <a:solidFill>
                  <a:srgbClr val="00B050"/>
                </a:solidFill>
                <a:effectLst/>
                <a:latin typeface="Copperplate Gothic Bold" panose="020E0705020206020404" pitchFamily="34" charset="0"/>
              </a:rPr>
              <a:t>Do you want to find out more about the support available to help you and your child as they prepar</a:t>
            </a:r>
            <a:r>
              <a:rPr lang="en-US" sz="1600" dirty="0" smtClean="0">
                <a:solidFill>
                  <a:srgbClr val="00B050"/>
                </a:solidFill>
                <a:latin typeface="Copperplate Gothic Bold" panose="020E0705020206020404" pitchFamily="34" charset="0"/>
              </a:rPr>
              <a:t>e for adulthood? This event </a:t>
            </a:r>
            <a:r>
              <a:rPr lang="en-US" sz="1600" dirty="0" smtClean="0">
                <a:solidFill>
                  <a:srgbClr val="00B050"/>
                </a:solidFill>
                <a:latin typeface="Copperplate Gothic Bold" panose="020E0705020206020404" pitchFamily="34" charset="0"/>
              </a:rPr>
              <a:t>will help yo</a:t>
            </a:r>
            <a:r>
              <a:rPr lang="en-US" sz="1600" dirty="0" smtClean="0">
                <a:solidFill>
                  <a:srgbClr val="00B050"/>
                </a:solidFill>
                <a:latin typeface="Copperplate Gothic Bold" panose="020E0705020206020404" pitchFamily="34" charset="0"/>
              </a:rPr>
              <a:t>u explore some of the  opportunities in the local area</a:t>
            </a:r>
            <a:endParaRPr lang="en-US" sz="1600" dirty="0" smtClean="0">
              <a:solidFill>
                <a:srgbClr val="00B050"/>
              </a:solidFill>
              <a:latin typeface="Copperplate Gothic Bold" panose="020E0705020206020404" pitchFamily="34" charset="0"/>
            </a:endParaRPr>
          </a:p>
          <a:p>
            <a:endParaRPr lang="en-US" sz="1600" b="0" i="0" dirty="0">
              <a:solidFill>
                <a:srgbClr val="FF0000"/>
              </a:solidFill>
              <a:effectLst/>
              <a:latin typeface="Copperplate Gothic Bold" panose="020E0705020206020404" pitchFamily="34" charset="0"/>
            </a:endParaRPr>
          </a:p>
          <a:p>
            <a:r>
              <a:rPr lang="en-US" sz="1600" dirty="0" smtClean="0">
                <a:solidFill>
                  <a:srgbClr val="FF0000"/>
                </a:solidFill>
                <a:latin typeface="Copperplate Gothic Bold" panose="020E0705020206020404" pitchFamily="34" charset="0"/>
              </a:rPr>
              <a:t>Hear from the following agencies:</a:t>
            </a:r>
            <a:endParaRPr lang="en-US" sz="1600" b="0" i="0" dirty="0" smtClean="0">
              <a:solidFill>
                <a:srgbClr val="FF0000"/>
              </a:solidFill>
              <a:effectLst/>
              <a:latin typeface="Copperplate Gothic Bold" panose="020E0705020206020404" pitchFamily="34" charset="0"/>
            </a:endParaRPr>
          </a:p>
          <a:p>
            <a:endParaRPr lang="en-US" sz="1600" dirty="0">
              <a:solidFill>
                <a:srgbClr val="000000"/>
              </a:solidFill>
              <a:latin typeface="Copperplate Gothic Bold" panose="020E0705020206020404" pitchFamily="34" charset="0"/>
            </a:endParaRPr>
          </a:p>
          <a:p>
            <a:r>
              <a:rPr lang="en-US" sz="1400" b="0" i="0" dirty="0" err="1" smtClean="0">
                <a:effectLst/>
                <a:latin typeface="Copperplate Gothic Bold" panose="020E0705020206020404" pitchFamily="34" charset="0"/>
              </a:rPr>
              <a:t>Halton</a:t>
            </a:r>
            <a:r>
              <a:rPr lang="en-US" sz="1400" b="0" i="0" dirty="0" smtClean="0">
                <a:effectLst/>
                <a:latin typeface="Copperplate Gothic Bold" panose="020E0705020206020404" pitchFamily="34" charset="0"/>
              </a:rPr>
              <a:t> Borough Council Travel Trainers – find out more about the process for travel training and discuss any worries and </a:t>
            </a:r>
            <a:r>
              <a:rPr lang="en-US" sz="1400" b="0" i="0" dirty="0" smtClean="0">
                <a:effectLst/>
                <a:latin typeface="Copperplate Gothic Bold" panose="020E0705020206020404" pitchFamily="34" charset="0"/>
              </a:rPr>
              <a:t>concerns</a:t>
            </a:r>
          </a:p>
          <a:p>
            <a:endParaRPr lang="en-US" sz="1400" b="0" i="0" dirty="0" smtClean="0">
              <a:effectLst/>
              <a:latin typeface="Copperplate Gothic Bold" panose="020E0705020206020404" pitchFamily="34" charset="0"/>
            </a:endParaRPr>
          </a:p>
          <a:p>
            <a:r>
              <a:rPr lang="en-US" sz="1400" b="0" i="0" dirty="0" smtClean="0">
                <a:effectLst/>
                <a:latin typeface="Copperplate Gothic Bold" panose="020E0705020206020404" pitchFamily="34" charset="0"/>
              </a:rPr>
              <a:t>Riverside and </a:t>
            </a:r>
            <a:r>
              <a:rPr lang="en-US" sz="1400" b="0" i="0" dirty="0" err="1" smtClean="0">
                <a:effectLst/>
                <a:latin typeface="Copperplate Gothic Bold" panose="020E0705020206020404" pitchFamily="34" charset="0"/>
              </a:rPr>
              <a:t>Cronton</a:t>
            </a:r>
            <a:r>
              <a:rPr lang="en-US" sz="1400" b="0" i="0" dirty="0" smtClean="0">
                <a:effectLst/>
                <a:latin typeface="Copperplate Gothic Bold" panose="020E0705020206020404" pitchFamily="34" charset="0"/>
              </a:rPr>
              <a:t> 6th Form College – find out about the courses and support available at a local mainstream college and transition arrangements</a:t>
            </a:r>
            <a:r>
              <a:rPr lang="en-US" sz="1400" b="0" i="0" dirty="0" smtClean="0">
                <a:effectLst/>
                <a:latin typeface="Copperplate Gothic Bold" panose="020E0705020206020404" pitchFamily="34" charset="0"/>
              </a:rPr>
              <a:t>.</a:t>
            </a:r>
          </a:p>
          <a:p>
            <a:endParaRPr lang="en-US" sz="1400" b="0" i="0" dirty="0" smtClean="0">
              <a:effectLst/>
              <a:latin typeface="Copperplate Gothic Bold" panose="020E0705020206020404" pitchFamily="34" charset="0"/>
            </a:endParaRPr>
          </a:p>
          <a:p>
            <a:r>
              <a:rPr lang="en-US" sz="1400" dirty="0" err="1" smtClean="0">
                <a:latin typeface="Copperplate Gothic Bold" panose="020E0705020206020404" pitchFamily="34" charset="0"/>
              </a:rPr>
              <a:t>Halton</a:t>
            </a:r>
            <a:r>
              <a:rPr lang="en-US" sz="1400" dirty="0" smtClean="0">
                <a:latin typeface="Copperplate Gothic Bold" panose="020E0705020206020404" pitchFamily="34" charset="0"/>
              </a:rPr>
              <a:t> Borough Council Supported internship Programme- learn about supported progression routes into employment</a:t>
            </a:r>
          </a:p>
          <a:p>
            <a:endParaRPr lang="en-US" sz="1400" b="0" i="0" dirty="0" smtClean="0">
              <a:effectLst/>
              <a:latin typeface="Copperplate Gothic Bold" panose="020E0705020206020404" pitchFamily="34" charset="0"/>
            </a:endParaRPr>
          </a:p>
          <a:p>
            <a:r>
              <a:rPr lang="en-US" sz="1400" b="0" i="0" dirty="0" smtClean="0">
                <a:effectLst/>
                <a:latin typeface="Copperplate Gothic Bold" panose="020E0705020206020404" pitchFamily="34" charset="0"/>
              </a:rPr>
              <a:t>Job Centre Plus – find out about benefits and employment </a:t>
            </a:r>
          </a:p>
          <a:p>
            <a:r>
              <a:rPr lang="en-US" sz="1400" b="0" i="0" dirty="0" smtClean="0">
                <a:effectLst/>
                <a:latin typeface="Copperplate Gothic Bold" panose="020E0705020206020404" pitchFamily="34" charset="0"/>
              </a:rPr>
              <a:t>Social Care Transition Team – a chance to explore referrals and support into adulthood</a:t>
            </a:r>
          </a:p>
          <a:p>
            <a:endParaRPr lang="en-US" sz="1400" b="0" i="0" dirty="0" smtClean="0">
              <a:effectLst/>
              <a:latin typeface="Copperplate Gothic Bold" panose="020E0705020206020404" pitchFamily="34" charset="0"/>
            </a:endParaRPr>
          </a:p>
          <a:p>
            <a:r>
              <a:rPr lang="en-US" sz="1400" dirty="0" smtClean="0">
                <a:solidFill>
                  <a:srgbClr val="7030A0"/>
                </a:solidFill>
                <a:latin typeface="Copperplate Gothic Bold" panose="020E0705020206020404" pitchFamily="34" charset="0"/>
              </a:rPr>
              <a:t>Please contact the school to confirm your attendance</a:t>
            </a:r>
          </a:p>
          <a:p>
            <a:r>
              <a:rPr lang="en-US" sz="1400" dirty="0" smtClean="0">
                <a:solidFill>
                  <a:srgbClr val="7030A0"/>
                </a:solidFill>
                <a:latin typeface="Copperplate Gothic Bold" panose="020E0705020206020404" pitchFamily="34" charset="0"/>
              </a:rPr>
              <a:t>We look forward to seeing you at the event</a:t>
            </a:r>
            <a:endParaRPr lang="en-GB" sz="1400" dirty="0">
              <a:solidFill>
                <a:srgbClr val="7030A0"/>
              </a:solidFill>
              <a:latin typeface="Copperplate Gothic Bold" panose="020E0705020206020404" pitchFamily="34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11228" y="167394"/>
            <a:ext cx="1733134" cy="1535286"/>
          </a:xfrm>
          <a:prstGeom prst="rect">
            <a:avLst/>
          </a:prstGeom>
        </p:spPr>
      </p:pic>
      <p:pic>
        <p:nvPicPr>
          <p:cNvPr id="1026" name="Picture 2" descr="PREPARING FOR THE FUTUR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838882" cy="13773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505150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238</TotalTime>
  <Words>162</Words>
  <Application>Microsoft Office PowerPoint</Application>
  <PresentationFormat>Widescreen</PresentationFormat>
  <Paragraphs>20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Copperplate Gothic Bold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Vicki Banks</dc:creator>
  <cp:lastModifiedBy>Vicki Banks</cp:lastModifiedBy>
  <cp:revision>6</cp:revision>
  <dcterms:created xsi:type="dcterms:W3CDTF">2024-06-04T07:43:35Z</dcterms:created>
  <dcterms:modified xsi:type="dcterms:W3CDTF">2024-07-01T13:36:03Z</dcterms:modified>
</cp:coreProperties>
</file>