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ppt/media/image28.jpg" ContentType="image/png"/>
  <Override PartName="/ppt/media/image33.jpg" ContentType="image/png"/>
  <Override PartName="/ppt/media/image36.jpg" ContentType="image/png"/>
  <Override PartName="/ppt/media/image41.jpg" ContentType="image/png"/>
  <Override PartName="/ppt/media/image51.jpg" ContentType="image/png"/>
  <Override PartName="/ppt/media/image53.jpg" ContentType="image/png"/>
  <Override PartName="/ppt/media/image5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g"/><Relationship Id="rId26" Type="http://schemas.openxmlformats.org/officeDocument/2006/relationships/image" Target="../media/image23.jpg"/><Relationship Id="rId3" Type="http://schemas.openxmlformats.org/officeDocument/2006/relationships/image" Target="../media/image2.png"/><Relationship Id="rId21" Type="http://schemas.openxmlformats.org/officeDocument/2006/relationships/image" Target="../media/image18.jp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5" Type="http://schemas.openxmlformats.org/officeDocument/2006/relationships/image" Target="../media/image22.jpg"/><Relationship Id="rId33" Type="http://schemas.openxmlformats.org/officeDocument/2006/relationships/image" Target="../media/image30.jp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20" Type="http://schemas.openxmlformats.org/officeDocument/2006/relationships/image" Target="../media/image17.jpg"/><Relationship Id="rId29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jpg"/><Relationship Id="rId32" Type="http://schemas.openxmlformats.org/officeDocument/2006/relationships/image" Target="../media/image29.jpg"/><Relationship Id="rId5" Type="http://schemas.openxmlformats.org/officeDocument/2006/relationships/image" Target="../media/image4.png"/><Relationship Id="rId15" Type="http://schemas.openxmlformats.org/officeDocument/2006/relationships/image" Target="../media/image12.jpg"/><Relationship Id="rId23" Type="http://schemas.openxmlformats.org/officeDocument/2006/relationships/image" Target="../media/image20.jpg"/><Relationship Id="rId28" Type="http://schemas.openxmlformats.org/officeDocument/2006/relationships/image" Target="../media/image25.jpg"/><Relationship Id="rId10" Type="http://schemas.openxmlformats.org/officeDocument/2006/relationships/image" Target="../media/image8.png"/><Relationship Id="rId19" Type="http://schemas.openxmlformats.org/officeDocument/2006/relationships/image" Target="../media/image16.jpg"/><Relationship Id="rId31" Type="http://schemas.openxmlformats.org/officeDocument/2006/relationships/image" Target="../media/image28.jp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jpg"/><Relationship Id="rId22" Type="http://schemas.openxmlformats.org/officeDocument/2006/relationships/image" Target="../media/image19.jpg"/><Relationship Id="rId27" Type="http://schemas.openxmlformats.org/officeDocument/2006/relationships/image" Target="../media/image24.jpg"/><Relationship Id="rId30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34.jpg"/><Relationship Id="rId26" Type="http://schemas.openxmlformats.org/officeDocument/2006/relationships/image" Target="../media/image42.jpg"/><Relationship Id="rId3" Type="http://schemas.openxmlformats.org/officeDocument/2006/relationships/image" Target="../media/image2.png"/><Relationship Id="rId21" Type="http://schemas.openxmlformats.org/officeDocument/2006/relationships/image" Target="../media/image37.jp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5.jpg"/><Relationship Id="rId25" Type="http://schemas.openxmlformats.org/officeDocument/2006/relationships/image" Target="../media/image41.jpg"/><Relationship Id="rId33" Type="http://schemas.openxmlformats.org/officeDocument/2006/relationships/image" Target="../media/image49.jpg"/><Relationship Id="rId2" Type="http://schemas.openxmlformats.org/officeDocument/2006/relationships/image" Target="../media/image1.png"/><Relationship Id="rId16" Type="http://schemas.openxmlformats.org/officeDocument/2006/relationships/image" Target="../media/image33.jpg"/><Relationship Id="rId20" Type="http://schemas.openxmlformats.org/officeDocument/2006/relationships/image" Target="../media/image36.jpg"/><Relationship Id="rId29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40.jpg"/><Relationship Id="rId32" Type="http://schemas.openxmlformats.org/officeDocument/2006/relationships/image" Target="../media/image48.jpg"/><Relationship Id="rId5" Type="http://schemas.openxmlformats.org/officeDocument/2006/relationships/image" Target="../media/image4.png"/><Relationship Id="rId15" Type="http://schemas.openxmlformats.org/officeDocument/2006/relationships/image" Target="../media/image32.jpg"/><Relationship Id="rId23" Type="http://schemas.openxmlformats.org/officeDocument/2006/relationships/image" Target="../media/image39.jpg"/><Relationship Id="rId28" Type="http://schemas.openxmlformats.org/officeDocument/2006/relationships/image" Target="../media/image44.jpg"/><Relationship Id="rId10" Type="http://schemas.openxmlformats.org/officeDocument/2006/relationships/image" Target="../media/image8.png"/><Relationship Id="rId19" Type="http://schemas.openxmlformats.org/officeDocument/2006/relationships/image" Target="../media/image35.jpg"/><Relationship Id="rId31" Type="http://schemas.openxmlformats.org/officeDocument/2006/relationships/image" Target="../media/image47.jp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31.jpg"/><Relationship Id="rId22" Type="http://schemas.openxmlformats.org/officeDocument/2006/relationships/image" Target="../media/image38.jpg"/><Relationship Id="rId27" Type="http://schemas.openxmlformats.org/officeDocument/2006/relationships/image" Target="../media/image43.jpg"/><Relationship Id="rId30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1.jpg"/><Relationship Id="rId18" Type="http://schemas.openxmlformats.org/officeDocument/2006/relationships/image" Target="../media/image20.jpg"/><Relationship Id="rId3" Type="http://schemas.openxmlformats.org/officeDocument/2006/relationships/image" Target="../media/image2.png"/><Relationship Id="rId21" Type="http://schemas.openxmlformats.org/officeDocument/2006/relationships/image" Target="../media/image58.jpg"/><Relationship Id="rId7" Type="http://schemas.openxmlformats.org/officeDocument/2006/relationships/image" Target="../media/image6.png"/><Relationship Id="rId12" Type="http://schemas.openxmlformats.org/officeDocument/2006/relationships/image" Target="../media/image50.jpg"/><Relationship Id="rId17" Type="http://schemas.openxmlformats.org/officeDocument/2006/relationships/image" Target="../media/image55.jpg"/><Relationship Id="rId2" Type="http://schemas.openxmlformats.org/officeDocument/2006/relationships/image" Target="../media/image1.png"/><Relationship Id="rId16" Type="http://schemas.openxmlformats.org/officeDocument/2006/relationships/image" Target="../media/image54.jpg"/><Relationship Id="rId20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53.jpg"/><Relationship Id="rId10" Type="http://schemas.openxmlformats.org/officeDocument/2006/relationships/image" Target="../media/image9.png"/><Relationship Id="rId19" Type="http://schemas.openxmlformats.org/officeDocument/2006/relationships/image" Target="../media/image56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52.jpg"/><Relationship Id="rId22" Type="http://schemas.openxmlformats.org/officeDocument/2006/relationships/image" Target="../media/image5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Food Technology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73913" y="2827514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6280" y="81268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3287" y="898176"/>
            <a:ext cx="167917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1600" dirty="0"/>
              <a:t>Introduction to </a:t>
            </a:r>
            <a:r>
              <a:rPr lang="en-US" sz="1600" dirty="0" smtClean="0"/>
              <a:t>the kitchen</a:t>
            </a:r>
          </a:p>
          <a:p>
            <a:pPr algn="ctr"/>
            <a:r>
              <a:rPr lang="en-US" sz="1600" dirty="0" smtClean="0"/>
              <a:t>&amp;</a:t>
            </a:r>
          </a:p>
          <a:p>
            <a:pPr algn="ctr"/>
            <a:r>
              <a:rPr lang="en-US" sz="1600" dirty="0" smtClean="0"/>
              <a:t>  Baking</a:t>
            </a:r>
          </a:p>
          <a:p>
            <a:pPr algn="ctr"/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152329" y="3858215"/>
            <a:ext cx="1475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Health </a:t>
            </a:r>
            <a:endParaRPr lang="en-US" sz="1600" dirty="0" smtClean="0"/>
          </a:p>
          <a:p>
            <a:pPr algn="ctr"/>
            <a:r>
              <a:rPr lang="en-US" sz="1600" dirty="0" smtClean="0"/>
              <a:t>&amp; </a:t>
            </a:r>
          </a:p>
          <a:p>
            <a:pPr algn="ctr"/>
            <a:r>
              <a:rPr lang="en-US" sz="1600" dirty="0" smtClean="0"/>
              <a:t>Safety</a:t>
            </a:r>
          </a:p>
          <a:p>
            <a:pPr algn="ctr"/>
            <a:r>
              <a:rPr lang="en-US" sz="1600" dirty="0" smtClean="0"/>
              <a:t>Religious Festivals</a:t>
            </a:r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6742449" y="4127734"/>
            <a:ext cx="14757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10370802" y="4017173"/>
            <a:ext cx="1475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0" y="86773"/>
            <a:ext cx="771852" cy="681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12911" r="8823" b="5115"/>
          <a:stretch/>
        </p:blipFill>
        <p:spPr>
          <a:xfrm>
            <a:off x="3117232" y="2188730"/>
            <a:ext cx="818483" cy="5582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23914" r="3672" b="10185"/>
          <a:stretch/>
        </p:blipFill>
        <p:spPr>
          <a:xfrm>
            <a:off x="2930547" y="155816"/>
            <a:ext cx="890020" cy="6339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8284" r="11698" b="6805"/>
          <a:stretch/>
        </p:blipFill>
        <p:spPr>
          <a:xfrm>
            <a:off x="643452" y="2060957"/>
            <a:ext cx="645061" cy="6615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86" y="162469"/>
            <a:ext cx="690005" cy="6227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02" y="2114949"/>
            <a:ext cx="949716" cy="6319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3075" b="10516"/>
          <a:stretch/>
        </p:blipFill>
        <p:spPr>
          <a:xfrm>
            <a:off x="6636327" y="139955"/>
            <a:ext cx="914263" cy="628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r="13336"/>
          <a:stretch/>
        </p:blipFill>
        <p:spPr>
          <a:xfrm>
            <a:off x="4133023" y="2157186"/>
            <a:ext cx="817781" cy="5652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t="4430" r="4365" b="12453"/>
          <a:stretch/>
        </p:blipFill>
        <p:spPr>
          <a:xfrm>
            <a:off x="10425584" y="1964046"/>
            <a:ext cx="795973" cy="7584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5091" r="4381" b="10320"/>
          <a:stretch/>
        </p:blipFill>
        <p:spPr>
          <a:xfrm>
            <a:off x="7765076" y="133013"/>
            <a:ext cx="858536" cy="6766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23" y="258436"/>
            <a:ext cx="929226" cy="4308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5750" r="5362" b="4270"/>
          <a:stretch/>
        </p:blipFill>
        <p:spPr>
          <a:xfrm>
            <a:off x="7805998" y="2111712"/>
            <a:ext cx="635230" cy="6352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4381" r="7400" b="4156"/>
          <a:stretch/>
        </p:blipFill>
        <p:spPr>
          <a:xfrm>
            <a:off x="9006785" y="3755346"/>
            <a:ext cx="944268" cy="88769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b="9546"/>
          <a:stretch/>
        </p:blipFill>
        <p:spPr>
          <a:xfrm>
            <a:off x="1640412" y="3656165"/>
            <a:ext cx="950725" cy="7426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61" y="5204952"/>
            <a:ext cx="842209" cy="8422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85" y="5536005"/>
            <a:ext cx="950713" cy="7121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95" y="3591544"/>
            <a:ext cx="859426" cy="81106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03" y="3436830"/>
            <a:ext cx="763501" cy="9620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78" y="5042245"/>
            <a:ext cx="578684" cy="8727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076" y="5724511"/>
            <a:ext cx="855292" cy="855292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648444" y="3948484"/>
            <a:ext cx="167917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1600" dirty="0"/>
              <a:t>Introduction </a:t>
            </a:r>
            <a:r>
              <a:rPr lang="en-US" sz="1600" dirty="0" smtClean="0"/>
              <a:t>to the kitchen </a:t>
            </a:r>
          </a:p>
          <a:p>
            <a:pPr algn="ctr"/>
            <a:r>
              <a:rPr lang="en-US" sz="1600" dirty="0" smtClean="0"/>
              <a:t>&amp;</a:t>
            </a:r>
          </a:p>
          <a:p>
            <a:pPr algn="ctr"/>
            <a:r>
              <a:rPr lang="en-US" sz="1600" dirty="0" smtClean="0"/>
              <a:t>  Baking</a:t>
            </a:r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10467354" y="3849886"/>
            <a:ext cx="1199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Health </a:t>
            </a:r>
          </a:p>
          <a:p>
            <a:pPr algn="ctr"/>
            <a:r>
              <a:rPr lang="en-US" sz="1600" dirty="0"/>
              <a:t>&amp; </a:t>
            </a:r>
          </a:p>
          <a:p>
            <a:pPr algn="ctr"/>
            <a:r>
              <a:rPr lang="en-US" sz="1600" dirty="0"/>
              <a:t>Safety</a:t>
            </a:r>
          </a:p>
          <a:p>
            <a:pPr algn="ctr"/>
            <a:r>
              <a:rPr lang="en-US" sz="1600" dirty="0"/>
              <a:t>Religious Festivals</a:t>
            </a:r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8639698" y="893287"/>
            <a:ext cx="1494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Food nutrition</a:t>
            </a:r>
          </a:p>
          <a:p>
            <a:pPr algn="ctr"/>
            <a:r>
              <a:rPr lang="en-US" sz="1600" dirty="0" smtClean="0"/>
              <a:t>&amp; </a:t>
            </a:r>
          </a:p>
          <a:p>
            <a:pPr algn="ctr"/>
            <a:r>
              <a:rPr lang="en-US" sz="1600" dirty="0" smtClean="0"/>
              <a:t>Independent cooking </a:t>
            </a:r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4973187" y="917002"/>
            <a:ext cx="167917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1600" dirty="0"/>
              <a:t>Food nutrition</a:t>
            </a:r>
          </a:p>
          <a:p>
            <a:pPr algn="ctr"/>
            <a:r>
              <a:rPr lang="en-US" sz="1600" dirty="0"/>
              <a:t>&amp; </a:t>
            </a:r>
          </a:p>
          <a:p>
            <a:pPr algn="ctr"/>
            <a:r>
              <a:rPr lang="en-US" sz="1600" dirty="0"/>
              <a:t>Independent cooking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Food Technology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72195" y="2822853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15588" y="765278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04362" y="836833"/>
            <a:ext cx="1711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Designing </a:t>
            </a:r>
            <a:r>
              <a:rPr lang="en-US" sz="1400" dirty="0"/>
              <a:t>a Food </a:t>
            </a:r>
            <a:r>
              <a:rPr lang="en-US" sz="1400" dirty="0" smtClean="0"/>
              <a:t>Outlet</a:t>
            </a:r>
            <a:endParaRPr lang="en-US" sz="1400" dirty="0"/>
          </a:p>
          <a:p>
            <a:pPr algn="ctr"/>
            <a:r>
              <a:rPr lang="en-US" sz="1400" dirty="0" smtClean="0"/>
              <a:t>&amp; </a:t>
            </a:r>
          </a:p>
          <a:p>
            <a:pPr algn="ctr"/>
            <a:r>
              <a:rPr lang="en-US" sz="1400" dirty="0" smtClean="0"/>
              <a:t>Mini-Enterprise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059218" y="3921881"/>
            <a:ext cx="1640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Mini-Enterprise</a:t>
            </a:r>
            <a:endParaRPr lang="en-US" sz="1400" dirty="0"/>
          </a:p>
          <a:p>
            <a:pPr algn="ctr"/>
            <a:r>
              <a:rPr lang="en-US" sz="1400" dirty="0"/>
              <a:t>&amp; </a:t>
            </a:r>
            <a:endParaRPr lang="en-US" sz="1400" dirty="0" smtClean="0"/>
          </a:p>
          <a:p>
            <a:pPr algn="ctr"/>
            <a:r>
              <a:rPr lang="en-US" sz="1400" dirty="0"/>
              <a:t>Healthy  Living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24390" y="854706"/>
            <a:ext cx="1711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675234" y="4044676"/>
            <a:ext cx="164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Mini-Enterprise</a:t>
            </a:r>
          </a:p>
          <a:p>
            <a:pPr algn="ctr"/>
            <a:r>
              <a:rPr lang="en-US" sz="1400" dirty="0"/>
              <a:t>&amp; 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smtClean="0">
                <a:cs typeface="Adobe Arabic" panose="02040503050201020203" pitchFamily="18" charset="-78"/>
              </a:rPr>
              <a:t>Designing</a:t>
            </a:r>
            <a:endParaRPr lang="en-US" sz="1400" dirty="0">
              <a:cs typeface="Adobe Arabic" panose="02040503050201020203" pitchFamily="18" charset="-78"/>
            </a:endParaRPr>
          </a:p>
          <a:p>
            <a:pPr algn="ctr"/>
            <a:r>
              <a:rPr lang="en-US" sz="1400" dirty="0">
                <a:cs typeface="Adobe Arabic" panose="02040503050201020203" pitchFamily="18" charset="-78"/>
              </a:rPr>
              <a:t> a Food </a:t>
            </a:r>
            <a:r>
              <a:rPr lang="en-US" sz="1400" dirty="0" smtClean="0">
                <a:cs typeface="Adobe Arabic" panose="02040503050201020203" pitchFamily="18" charset="-78"/>
              </a:rPr>
              <a:t>Outlet</a:t>
            </a:r>
            <a:endParaRPr lang="en-US" sz="1400" dirty="0">
              <a:cs typeface="Adobe Arabic" panose="02040503050201020203" pitchFamily="18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82822" y="987907"/>
            <a:ext cx="17119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Mini-Enterprise</a:t>
            </a:r>
          </a:p>
          <a:p>
            <a:pPr algn="ctr"/>
            <a:r>
              <a:rPr lang="en-US" sz="1400" dirty="0" smtClean="0"/>
              <a:t>&amp; </a:t>
            </a:r>
          </a:p>
          <a:p>
            <a:pPr algn="ctr"/>
            <a:r>
              <a:rPr lang="en-US" sz="1400" dirty="0" smtClean="0"/>
              <a:t>Health </a:t>
            </a:r>
            <a:r>
              <a:rPr lang="en-US" sz="1400" dirty="0"/>
              <a:t>and </a:t>
            </a:r>
            <a:r>
              <a:rPr lang="en-US" sz="1400" dirty="0" smtClean="0"/>
              <a:t>Safety</a:t>
            </a:r>
            <a:endParaRPr lang="en-US" sz="14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8573548" y="746249"/>
            <a:ext cx="1711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/>
              <a:t>Mini-Enterprise</a:t>
            </a:r>
          </a:p>
          <a:p>
            <a:pPr algn="ctr"/>
            <a:r>
              <a:rPr lang="en-US" sz="1400" dirty="0" smtClean="0"/>
              <a:t>&amp; </a:t>
            </a:r>
          </a:p>
          <a:p>
            <a:pPr algn="ctr"/>
            <a:r>
              <a:rPr lang="en-US" sz="1400" dirty="0" smtClean="0"/>
              <a:t>Food </a:t>
            </a:r>
            <a:r>
              <a:rPr lang="en-US" sz="1400" dirty="0" smtClean="0"/>
              <a:t>Nutrition</a:t>
            </a:r>
            <a:endParaRPr lang="en-US" sz="14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10189698" y="3879152"/>
            <a:ext cx="17119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Mini-Enterprise</a:t>
            </a:r>
            <a:endParaRPr lang="en-US" sz="1400" dirty="0"/>
          </a:p>
          <a:p>
            <a:pPr algn="ctr"/>
            <a:r>
              <a:rPr lang="en-US" sz="1400" dirty="0" smtClean="0"/>
              <a:t>&amp; </a:t>
            </a:r>
          </a:p>
          <a:p>
            <a:pPr algn="ctr"/>
            <a:r>
              <a:rPr lang="en-US" sz="1400" dirty="0" smtClean="0"/>
              <a:t>Health </a:t>
            </a:r>
            <a:r>
              <a:rPr lang="en-US" sz="1400" dirty="0"/>
              <a:t>and </a:t>
            </a:r>
            <a:r>
              <a:rPr lang="en-US" sz="1400" dirty="0" smtClean="0"/>
              <a:t>safety</a:t>
            </a:r>
          </a:p>
          <a:p>
            <a:pPr algn="ctr"/>
            <a:endParaRPr lang="en-US" dirty="0"/>
          </a:p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7327" r="4756" b="7576"/>
          <a:stretch/>
        </p:blipFill>
        <p:spPr>
          <a:xfrm>
            <a:off x="674948" y="61875"/>
            <a:ext cx="1000546" cy="684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4"/>
          <a:stretch/>
        </p:blipFill>
        <p:spPr>
          <a:xfrm>
            <a:off x="3193651" y="1973056"/>
            <a:ext cx="762127" cy="7472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87" y="146247"/>
            <a:ext cx="755393" cy="6351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5" y="2151549"/>
            <a:ext cx="657999" cy="5938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9"/>
          <a:stretch/>
        </p:blipFill>
        <p:spPr>
          <a:xfrm>
            <a:off x="6762933" y="110470"/>
            <a:ext cx="712979" cy="7067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71" y="1981786"/>
            <a:ext cx="766373" cy="7663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1649" r="2394" b="2200"/>
          <a:stretch/>
        </p:blipFill>
        <p:spPr>
          <a:xfrm>
            <a:off x="6833669" y="1952448"/>
            <a:ext cx="571506" cy="7678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47" y="239427"/>
            <a:ext cx="833131" cy="5524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2386" r="2894" b="8260"/>
          <a:stretch/>
        </p:blipFill>
        <p:spPr>
          <a:xfrm>
            <a:off x="7842452" y="1981786"/>
            <a:ext cx="547278" cy="7385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38" y="1981786"/>
            <a:ext cx="985720" cy="7383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79" y="198560"/>
            <a:ext cx="1359685" cy="5681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12086" r="7173" b="11874"/>
          <a:stretch/>
        </p:blipFill>
        <p:spPr>
          <a:xfrm>
            <a:off x="9838614" y="198560"/>
            <a:ext cx="612497" cy="5431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" t="10396" r="12967" b="13142"/>
          <a:stretch/>
        </p:blipFill>
        <p:spPr>
          <a:xfrm>
            <a:off x="782504" y="3571162"/>
            <a:ext cx="785434" cy="7521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23" y="3551394"/>
            <a:ext cx="857486" cy="9541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6805"/>
          <a:stretch/>
        </p:blipFill>
        <p:spPr>
          <a:xfrm>
            <a:off x="1617031" y="4523603"/>
            <a:ext cx="972802" cy="871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3663" r="4738" b="8820"/>
          <a:stretch/>
        </p:blipFill>
        <p:spPr>
          <a:xfrm>
            <a:off x="5208409" y="5134132"/>
            <a:ext cx="878186" cy="7025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3512635"/>
            <a:ext cx="1121829" cy="8402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216" y="3575332"/>
            <a:ext cx="1211748" cy="80636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480" y="5055469"/>
            <a:ext cx="1217079" cy="7895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344" y="5875084"/>
            <a:ext cx="1543170" cy="7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Technology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9 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Half Term 1	Half Term 2	Half Term 3	Half Term 4	Half Term 5	Half Term 6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/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/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5763" y="781394"/>
            <a:ext cx="16187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Cooking 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Nutrition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63928" y="3879152"/>
            <a:ext cx="16187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Cooking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Nutrition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5057" y="864797"/>
            <a:ext cx="1682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75057" y="873240"/>
            <a:ext cx="161879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 Food  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84717" y="4187649"/>
            <a:ext cx="1618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Cooking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 Food 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93851" y="3874155"/>
            <a:ext cx="1818644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Cooking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Nutrition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02286" y="780464"/>
            <a:ext cx="17271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Cooking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Nutrition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0129"/>
          <a:stretch/>
        </p:blipFill>
        <p:spPr>
          <a:xfrm>
            <a:off x="711359" y="130381"/>
            <a:ext cx="1373071" cy="5432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57" y="1541246"/>
            <a:ext cx="972776" cy="9946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81" y="238991"/>
            <a:ext cx="959978" cy="8399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67" y="230145"/>
            <a:ext cx="1389518" cy="7781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781" y="1835297"/>
            <a:ext cx="1008191" cy="7828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28" y="1576160"/>
            <a:ext cx="1096881" cy="9597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6" y="4261706"/>
            <a:ext cx="805995" cy="8059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 b="10775"/>
          <a:stretch/>
        </p:blipFill>
        <p:spPr>
          <a:xfrm>
            <a:off x="2198523" y="5571922"/>
            <a:ext cx="848026" cy="62209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t="7175" r="10619" b="18718"/>
          <a:stretch/>
        </p:blipFill>
        <p:spPr>
          <a:xfrm>
            <a:off x="5094037" y="3775923"/>
            <a:ext cx="1258431" cy="7453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25" y="5190111"/>
            <a:ext cx="1160254" cy="8213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70" y="4301831"/>
            <a:ext cx="1394651" cy="7264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386" y="5606111"/>
            <a:ext cx="560980" cy="11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142</Words>
  <Application>Microsoft Office PowerPoint</Application>
  <PresentationFormat>Widescreen</PresentationFormat>
  <Paragraphs>91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Adobe Arabic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Gordong Gorst</cp:lastModifiedBy>
  <cp:revision>41</cp:revision>
  <cp:lastPrinted>2022-10-18T08:52:25Z</cp:lastPrinted>
  <dcterms:created xsi:type="dcterms:W3CDTF">2022-10-18T08:33:50Z</dcterms:created>
  <dcterms:modified xsi:type="dcterms:W3CDTF">2024-10-21T12:06:22Z</dcterms:modified>
</cp:coreProperties>
</file>