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2.png"/><Relationship Id="rId21" Type="http://schemas.openxmlformats.org/officeDocument/2006/relationships/image" Target="../media/image18.png"/><Relationship Id="rId7" Type="http://schemas.openxmlformats.org/officeDocument/2006/relationships/image" Target="../media/image6.png"/><Relationship Id="rId12" Type="http://schemas.microsoft.com/office/2007/relationships/hdphoto" Target="../media/hdphoto2.wdp"/><Relationship Id="rId17" Type="http://schemas.openxmlformats.org/officeDocument/2006/relationships/image" Target="../media/image14.png"/><Relationship Id="rId2" Type="http://schemas.openxmlformats.org/officeDocument/2006/relationships/image" Target="../media/image1.png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8.png"/><Relationship Id="rId19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Understanding Perimeter – SMathSmar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694" y="150353"/>
            <a:ext cx="1414672" cy="109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Maths Year </a:t>
            </a:r>
            <a:r>
              <a:rPr lang="en-GB" sz="3200" b="1" dirty="0" smtClean="0"/>
              <a:t>10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Autumn   		           		Spring 		                             Summer</a:t>
            </a:r>
          </a:p>
          <a:p>
            <a:pPr algn="ctr"/>
            <a:r>
              <a:rPr lang="en-GB" b="1" dirty="0" smtClean="0"/>
              <a:t>Students will also complete WJEC assessments – Number, Data, Shape, Measures, Fractions, Angles and Money</a:t>
            </a:r>
            <a:endParaRPr lang="en-GB" b="1" dirty="0"/>
          </a:p>
        </p:txBody>
      </p:sp>
      <p:sp>
        <p:nvSpPr>
          <p:cNvPr id="6" name="Rounded Rectangle 5"/>
          <p:cNvSpPr/>
          <p:nvPr/>
        </p:nvSpPr>
        <p:spPr>
          <a:xfrm>
            <a:off x="697623" y="701947"/>
            <a:ext cx="3555019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256342" y="991663"/>
            <a:ext cx="3368100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59789" y="4343399"/>
            <a:ext cx="3593869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06497" y="929166"/>
            <a:ext cx="3007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Place value</a:t>
            </a:r>
          </a:p>
          <a:p>
            <a:r>
              <a:rPr lang="en-GB" dirty="0"/>
              <a:t>Addition &amp; subtraction</a:t>
            </a:r>
          </a:p>
          <a:p>
            <a:r>
              <a:rPr lang="en-GB" dirty="0"/>
              <a:t>Multiplication &amp; division </a:t>
            </a:r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92925" y="4528786"/>
            <a:ext cx="27829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Multiplication &amp; </a:t>
            </a:r>
            <a:r>
              <a:rPr lang="en-GB" dirty="0" smtClean="0"/>
              <a:t>division</a:t>
            </a:r>
          </a:p>
          <a:p>
            <a:r>
              <a:rPr lang="en-GB" dirty="0" smtClean="0"/>
              <a:t>Length &amp; perimeter  </a:t>
            </a:r>
          </a:p>
          <a:p>
            <a:r>
              <a:rPr lang="en-GB" dirty="0" smtClean="0"/>
              <a:t>Fractions, decimals and percentages</a:t>
            </a:r>
            <a:endParaRPr lang="en-GB" dirty="0" smtClean="0"/>
          </a:p>
          <a:p>
            <a:r>
              <a:rPr lang="en-GB" dirty="0" smtClean="0"/>
              <a:t>Mass &amp; capacity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9358296" y="1003295"/>
            <a:ext cx="27829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Fractions </a:t>
            </a:r>
          </a:p>
          <a:p>
            <a:r>
              <a:rPr lang="en-GB" dirty="0" smtClean="0"/>
              <a:t>Money</a:t>
            </a:r>
          </a:p>
          <a:p>
            <a:r>
              <a:rPr lang="en-GB" dirty="0" smtClean="0"/>
              <a:t>Time</a:t>
            </a:r>
          </a:p>
          <a:p>
            <a:r>
              <a:rPr lang="en-GB" dirty="0" smtClean="0"/>
              <a:t>Shape </a:t>
            </a:r>
          </a:p>
          <a:p>
            <a:r>
              <a:rPr lang="en-GB" dirty="0"/>
              <a:t>S</a:t>
            </a:r>
            <a:r>
              <a:rPr lang="en-GB" dirty="0" smtClean="0"/>
              <a:t>tatistics </a:t>
            </a:r>
            <a:endParaRPr lang="en-GB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769136" y="2293786"/>
            <a:ext cx="394478" cy="5172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8404416" y="2571390"/>
            <a:ext cx="214067" cy="260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512236" y="3413090"/>
            <a:ext cx="426109" cy="9303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utoShape 2" descr="Area and Perimeter | Clipart Panda - Free Clipart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79830" y="3485806"/>
            <a:ext cx="1914786" cy="187261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381330" y="4934156"/>
            <a:ext cx="1248804" cy="110250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710081" y="3665742"/>
            <a:ext cx="1089374" cy="108937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404416" y="3660612"/>
            <a:ext cx="1052703" cy="105270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9928083" y="4884252"/>
            <a:ext cx="1200314" cy="1069187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371614" y="217801"/>
            <a:ext cx="989025" cy="98902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499671" y="1389687"/>
            <a:ext cx="1874661" cy="129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89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Understanding Perimeter – SMathSmar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694" y="150353"/>
            <a:ext cx="1414672" cy="109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Maths    Year </a:t>
            </a:r>
            <a:r>
              <a:rPr lang="en-GB" sz="3200" b="1" dirty="0" smtClean="0"/>
              <a:t>11        </a:t>
            </a:r>
            <a:r>
              <a:rPr lang="en-GB" sz="3200" b="1" dirty="0"/>
              <a:t>WJEC  Entry </a:t>
            </a:r>
            <a:r>
              <a:rPr lang="en-GB" sz="3200" b="1" dirty="0" smtClean="0"/>
              <a:t>2 / 3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Autumn   		           		Spring 		                             Summer</a:t>
            </a:r>
          </a:p>
          <a:p>
            <a:pPr algn="ctr"/>
            <a:r>
              <a:rPr lang="en-GB" b="1" dirty="0"/>
              <a:t>Students will </a:t>
            </a:r>
            <a:r>
              <a:rPr lang="en-GB" b="1" dirty="0" smtClean="0"/>
              <a:t>complete the WJEC Entry Pathways Maths qualification</a:t>
            </a:r>
            <a:endParaRPr lang="en-GB" b="1" dirty="0"/>
          </a:p>
        </p:txBody>
      </p:sp>
      <p:sp>
        <p:nvSpPr>
          <p:cNvPr id="6" name="Rounded Rectangle 5"/>
          <p:cNvSpPr/>
          <p:nvPr/>
        </p:nvSpPr>
        <p:spPr>
          <a:xfrm>
            <a:off x="733378" y="701947"/>
            <a:ext cx="3555019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256342" y="991663"/>
            <a:ext cx="3368100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59789" y="4343399"/>
            <a:ext cx="3593869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>
            <a:extLst/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/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760" y="944306"/>
            <a:ext cx="30078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Working with measures </a:t>
            </a:r>
            <a:endParaRPr lang="en-GB" sz="2200" dirty="0" smtClean="0"/>
          </a:p>
          <a:p>
            <a:endParaRPr lang="en-GB" sz="2200" dirty="0"/>
          </a:p>
          <a:p>
            <a:r>
              <a:rPr lang="en-GB" sz="2200" dirty="0" smtClean="0"/>
              <a:t>Money</a:t>
            </a:r>
            <a:endParaRPr lang="en-GB" sz="2200" dirty="0"/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92925" y="4528786"/>
            <a:ext cx="2782987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Money (cont.)</a:t>
            </a:r>
          </a:p>
          <a:p>
            <a:endParaRPr lang="en-GB" sz="2200" dirty="0"/>
          </a:p>
          <a:p>
            <a:r>
              <a:rPr lang="en-GB" sz="2200" dirty="0" smtClean="0"/>
              <a:t>Working with whole numbers</a:t>
            </a:r>
            <a:endParaRPr lang="en-GB" sz="2200" dirty="0" smtClean="0"/>
          </a:p>
          <a:p>
            <a:endParaRPr lang="en-GB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8550031" y="960397"/>
            <a:ext cx="278298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dirty="0" smtClean="0"/>
              <a:t>Coursework completion </a:t>
            </a:r>
          </a:p>
          <a:p>
            <a:endParaRPr lang="en-GB" sz="2200" dirty="0"/>
          </a:p>
          <a:p>
            <a:r>
              <a:rPr lang="en-GB" sz="2200" dirty="0" smtClean="0"/>
              <a:t>Preparing for post 16 Maths </a:t>
            </a:r>
            <a:endParaRPr lang="en-GB" sz="2200" dirty="0" smtClean="0"/>
          </a:p>
          <a:p>
            <a:endParaRPr lang="en-GB" dirty="0" smtClean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769136" y="2293786"/>
            <a:ext cx="394478" cy="5172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8404416" y="2571390"/>
            <a:ext cx="214067" cy="260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512236" y="3413090"/>
            <a:ext cx="426109" cy="9303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utoShape 2" descr="Area and Perimeter | Clipart Panda - Free Clipart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79830" y="3485806"/>
            <a:ext cx="1914786" cy="187261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381330" y="4934156"/>
            <a:ext cx="1248804" cy="110250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710081" y="3665742"/>
            <a:ext cx="1089374" cy="108937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404416" y="3660612"/>
            <a:ext cx="1052703" cy="105270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928083" y="4884252"/>
            <a:ext cx="1200314" cy="1069187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371614" y="217801"/>
            <a:ext cx="989025" cy="98902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499671" y="1389687"/>
            <a:ext cx="1874661" cy="129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26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</TotalTime>
  <Words>59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Jai OConnor</cp:lastModifiedBy>
  <cp:revision>68</cp:revision>
  <cp:lastPrinted>2022-10-18T08:52:25Z</cp:lastPrinted>
  <dcterms:created xsi:type="dcterms:W3CDTF">2022-10-18T08:33:50Z</dcterms:created>
  <dcterms:modified xsi:type="dcterms:W3CDTF">2023-09-08T15:07:48Z</dcterms:modified>
</cp:coreProperties>
</file>