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Beliefs and Values Year 10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5195" y="835200"/>
            <a:ext cx="201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Crime and Punishment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58734" y="1168513"/>
            <a:ext cx="191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Environment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497" y="-2386263"/>
            <a:ext cx="596337" cy="496947"/>
          </a:xfrm>
          <a:prstGeom prst="rect">
            <a:avLst/>
          </a:prstGeom>
        </p:spPr>
      </p:pic>
      <p:sp>
        <p:nvSpPr>
          <p:cNvPr id="40" name="AutoShape 2" descr="How to Draw a Mosque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5CFB7-09CF-E3B7-BA84-E0E728033982}"/>
              </a:ext>
            </a:extLst>
          </p:cNvPr>
          <p:cNvSpPr txBox="1"/>
          <p:nvPr/>
        </p:nvSpPr>
        <p:spPr>
          <a:xfrm>
            <a:off x="1183205" y="172242"/>
            <a:ext cx="1632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Values Beliefs and Decision Making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B4D6B-9D1D-D922-E5BB-01F5DC03A144}"/>
              </a:ext>
            </a:extLst>
          </p:cNvPr>
          <p:cNvSpPr txBox="1"/>
          <p:nvPr/>
        </p:nvSpPr>
        <p:spPr>
          <a:xfrm>
            <a:off x="2573741" y="3555310"/>
            <a:ext cx="14847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Beliefs and Decision Making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AB847A-41E8-3AE8-C339-2808A48072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4948" y="4164973"/>
            <a:ext cx="2133785" cy="1176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D5BB40-A361-E80D-DB02-581DDEEFF5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6043" y="4365655"/>
            <a:ext cx="1950889" cy="646232"/>
          </a:xfrm>
          <a:prstGeom prst="rect">
            <a:avLst/>
          </a:prstGeom>
        </p:spPr>
      </p:pic>
      <p:pic>
        <p:nvPicPr>
          <p:cNvPr id="1026" name="Picture 2" descr="Image result for Justice Emoji">
            <a:extLst>
              <a:ext uri="{FF2B5EF4-FFF2-40B4-BE49-F238E27FC236}">
                <a16:creationId xmlns:a16="http://schemas.microsoft.com/office/drawing/2014/main" id="{FA626E24-2042-C47F-636F-FF4FCCD0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71" y="588178"/>
            <a:ext cx="1580701" cy="16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w Court Clip Art">
            <a:extLst>
              <a:ext uri="{FF2B5EF4-FFF2-40B4-BE49-F238E27FC236}">
                <a16:creationId xmlns:a16="http://schemas.microsoft.com/office/drawing/2014/main" id="{F3132B00-8F7F-0A66-3B0F-ED0D92F4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81" y="3984258"/>
            <a:ext cx="1485895" cy="15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B49E1B-21EB-B465-D533-D1215BCFB4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46100" y="1191765"/>
            <a:ext cx="1397608" cy="11163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085242-7975-020C-3CF7-6A9ED486EC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1042" y="4221175"/>
            <a:ext cx="1019428" cy="8490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1C6942-D9D2-1CB4-EFCF-9F55843A02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4910" y="3880552"/>
            <a:ext cx="1213084" cy="11945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540940C-8142-7BCF-CB3D-A22BB6D173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3290" y="908873"/>
            <a:ext cx="1074419" cy="12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Beliefs and Values Year 11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3CFEA0-AC29-32EE-3768-7536FAA6CA21}"/>
              </a:ext>
            </a:extLst>
          </p:cNvPr>
          <p:cNvSpPr txBox="1"/>
          <p:nvPr/>
        </p:nvSpPr>
        <p:spPr>
          <a:xfrm>
            <a:off x="1196914" y="515635"/>
            <a:ext cx="17094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Beliefs and Practice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9A5A7-74B2-9432-478D-80EE07E8230D}"/>
              </a:ext>
            </a:extLst>
          </p:cNvPr>
          <p:cNvSpPr txBox="1"/>
          <p:nvPr/>
        </p:nvSpPr>
        <p:spPr>
          <a:xfrm>
            <a:off x="4809912" y="572759"/>
            <a:ext cx="1709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Peace and Conflict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A171-4BCB-7331-37C6-BE9066B186C0}"/>
              </a:ext>
            </a:extLst>
          </p:cNvPr>
          <p:cNvSpPr txBox="1"/>
          <p:nvPr/>
        </p:nvSpPr>
        <p:spPr>
          <a:xfrm>
            <a:off x="6546917" y="3688843"/>
            <a:ext cx="1709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Peace and Conflict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CAD150-295F-0111-6228-AA0424E65BC5}"/>
              </a:ext>
            </a:extLst>
          </p:cNvPr>
          <p:cNvSpPr txBox="1"/>
          <p:nvPr/>
        </p:nvSpPr>
        <p:spPr>
          <a:xfrm>
            <a:off x="8627705" y="805003"/>
            <a:ext cx="170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Inspiration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412" y="4121808"/>
            <a:ext cx="879884" cy="87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881B4-B9FA-3BE7-5B72-A3FF197EB8A3}"/>
              </a:ext>
            </a:extLst>
          </p:cNvPr>
          <p:cNvSpPr txBox="1"/>
          <p:nvPr/>
        </p:nvSpPr>
        <p:spPr>
          <a:xfrm>
            <a:off x="10091182" y="4039728"/>
            <a:ext cx="170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Inspiration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580CF-A219-6F1E-94D3-13E1C0330263}"/>
              </a:ext>
            </a:extLst>
          </p:cNvPr>
          <p:cNvSpPr txBox="1"/>
          <p:nvPr/>
        </p:nvSpPr>
        <p:spPr>
          <a:xfrm>
            <a:off x="2668980" y="3956567"/>
            <a:ext cx="17094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Beliefs and Practice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7C6C2F-CB5A-7D89-7CA4-8188DDA93E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3762" y="961229"/>
            <a:ext cx="1159829" cy="1167336"/>
          </a:xfrm>
          <a:prstGeom prst="rect">
            <a:avLst/>
          </a:prstGeom>
        </p:spPr>
      </p:pic>
      <p:pic>
        <p:nvPicPr>
          <p:cNvPr id="2050" name="Picture 2" descr="50 Prayers for Peace to Bring You Comfort - Parade">
            <a:extLst>
              <a:ext uri="{FF2B5EF4-FFF2-40B4-BE49-F238E27FC236}">
                <a16:creationId xmlns:a16="http://schemas.microsoft.com/office/drawing/2014/main" id="{BB3C05E0-9AEF-C455-20DD-89433265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12" y="4039728"/>
            <a:ext cx="1286825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F156E2-80C0-0E64-C0E6-20CAC06378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4172" y="1123455"/>
            <a:ext cx="1548473" cy="9044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43E5A1-7D71-0EB5-7218-F6230F9CD1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7705" y="4194518"/>
            <a:ext cx="990104" cy="8756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D47676-C92A-637B-4213-99B6B78E19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89478" y="1203564"/>
            <a:ext cx="1253963" cy="9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C Bellard</cp:lastModifiedBy>
  <cp:revision>75</cp:revision>
  <cp:lastPrinted>2022-10-18T08:52:25Z</cp:lastPrinted>
  <dcterms:created xsi:type="dcterms:W3CDTF">2022-10-18T08:33:50Z</dcterms:created>
  <dcterms:modified xsi:type="dcterms:W3CDTF">2024-09-29T17:32:32Z</dcterms:modified>
</cp:coreProperties>
</file>