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38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13/09/2023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jpeg"/><Relationship Id="rId26" Type="http://schemas.openxmlformats.org/officeDocument/2006/relationships/image" Target="../media/image23.jpeg"/><Relationship Id="rId3" Type="http://schemas.openxmlformats.org/officeDocument/2006/relationships/image" Target="../media/image2.png"/><Relationship Id="rId21" Type="http://schemas.openxmlformats.org/officeDocument/2006/relationships/image" Target="../media/image18.jpe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5" Type="http://schemas.openxmlformats.org/officeDocument/2006/relationships/image" Target="../media/image22.jpeg"/><Relationship Id="rId2" Type="http://schemas.openxmlformats.org/officeDocument/2006/relationships/image" Target="../media/image1.png"/><Relationship Id="rId16" Type="http://schemas.openxmlformats.org/officeDocument/2006/relationships/image" Target="../media/image13.jpeg"/><Relationship Id="rId20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24" Type="http://schemas.openxmlformats.org/officeDocument/2006/relationships/image" Target="../media/image21.jpeg"/><Relationship Id="rId5" Type="http://schemas.openxmlformats.org/officeDocument/2006/relationships/image" Target="../media/image4.png"/><Relationship Id="rId15" Type="http://schemas.openxmlformats.org/officeDocument/2006/relationships/image" Target="../media/image12.jpeg"/><Relationship Id="rId23" Type="http://schemas.openxmlformats.org/officeDocument/2006/relationships/image" Target="../media/image20.jpe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gif"/><Relationship Id="rId22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jpeg"/><Relationship Id="rId26" Type="http://schemas.openxmlformats.org/officeDocument/2006/relationships/image" Target="../media/image22.jpeg"/><Relationship Id="rId3" Type="http://schemas.openxmlformats.org/officeDocument/2006/relationships/image" Target="../media/image2.png"/><Relationship Id="rId21" Type="http://schemas.openxmlformats.org/officeDocument/2006/relationships/image" Target="../media/image26.jpe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5" Type="http://schemas.openxmlformats.org/officeDocument/2006/relationships/image" Target="../media/image28.png"/><Relationship Id="rId2" Type="http://schemas.openxmlformats.org/officeDocument/2006/relationships/image" Target="../media/image1.png"/><Relationship Id="rId16" Type="http://schemas.openxmlformats.org/officeDocument/2006/relationships/image" Target="../media/image12.jpeg"/><Relationship Id="rId20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24" Type="http://schemas.openxmlformats.org/officeDocument/2006/relationships/image" Target="../media/image27.jpeg"/><Relationship Id="rId5" Type="http://schemas.openxmlformats.org/officeDocument/2006/relationships/image" Target="../media/image4.png"/><Relationship Id="rId15" Type="http://schemas.openxmlformats.org/officeDocument/2006/relationships/image" Target="../media/image11.gif"/><Relationship Id="rId23" Type="http://schemas.openxmlformats.org/officeDocument/2006/relationships/image" Target="../media/image21.jpe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24.gif"/><Relationship Id="rId22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6.png"/><Relationship Id="rId26" Type="http://schemas.openxmlformats.org/officeDocument/2006/relationships/image" Target="../media/image22.jpeg"/><Relationship Id="rId3" Type="http://schemas.openxmlformats.org/officeDocument/2006/relationships/image" Target="../media/image2.png"/><Relationship Id="rId21" Type="http://schemas.openxmlformats.org/officeDocument/2006/relationships/image" Target="../media/image13.jpe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5.jpeg"/><Relationship Id="rId25" Type="http://schemas.openxmlformats.org/officeDocument/2006/relationships/image" Target="../media/image31.jpe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24" Type="http://schemas.openxmlformats.org/officeDocument/2006/relationships/image" Target="../media/image28.png"/><Relationship Id="rId5" Type="http://schemas.openxmlformats.org/officeDocument/2006/relationships/image" Target="../media/image4.png"/><Relationship Id="rId15" Type="http://schemas.openxmlformats.org/officeDocument/2006/relationships/image" Target="../media/image12.jpeg"/><Relationship Id="rId23" Type="http://schemas.openxmlformats.org/officeDocument/2006/relationships/image" Target="../media/image30.jpeg"/><Relationship Id="rId10" Type="http://schemas.openxmlformats.org/officeDocument/2006/relationships/image" Target="../media/image8.png"/><Relationship Id="rId19" Type="http://schemas.openxmlformats.org/officeDocument/2006/relationships/image" Target="../media/image29.jpe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gif"/><Relationship Id="rId22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P.E. Year 7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363287" y="781396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957156" y="781395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89932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2458" y="3879153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636327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269103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363287" y="1150998"/>
            <a:ext cx="16845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/>
              <a:t>Basketball </a:t>
            </a:r>
            <a:r>
              <a:rPr lang="en-GB" sz="1600" dirty="0" smtClean="0"/>
              <a:t>Gymnastics</a:t>
            </a:r>
            <a:endParaRPr lang="en-GB" sz="1600" dirty="0"/>
          </a:p>
        </p:txBody>
      </p:sp>
      <p:sp>
        <p:nvSpPr>
          <p:cNvPr id="3" name="Rectangle 2"/>
          <p:cNvSpPr/>
          <p:nvPr/>
        </p:nvSpPr>
        <p:spPr>
          <a:xfrm>
            <a:off x="3276691" y="4372316"/>
            <a:ext cx="13662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/>
              <a:t>Badminton</a:t>
            </a:r>
          </a:p>
          <a:p>
            <a:r>
              <a:rPr lang="en-GB" sz="1600" dirty="0" err="1" smtClean="0"/>
              <a:t>Boccia</a:t>
            </a:r>
            <a:endParaRPr lang="en-GB" sz="1600" dirty="0"/>
          </a:p>
          <a:p>
            <a:endParaRPr lang="en-GB" sz="1600" dirty="0"/>
          </a:p>
        </p:txBody>
      </p:sp>
      <p:sp>
        <p:nvSpPr>
          <p:cNvPr id="16" name="Rectangle 15"/>
          <p:cNvSpPr/>
          <p:nvPr/>
        </p:nvSpPr>
        <p:spPr>
          <a:xfrm>
            <a:off x="4967475" y="1151449"/>
            <a:ext cx="16585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/>
              <a:t>Health Related Fitness</a:t>
            </a:r>
          </a:p>
          <a:p>
            <a:pPr algn="ctr"/>
            <a:r>
              <a:rPr lang="en-GB" sz="1600" dirty="0"/>
              <a:t>Hockey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729279" y="4310760"/>
            <a:ext cx="15270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/>
              <a:t>Trampolining</a:t>
            </a:r>
          </a:p>
          <a:p>
            <a:pPr algn="ctr"/>
            <a:r>
              <a:rPr lang="en-GB" sz="1600" dirty="0" smtClean="0"/>
              <a:t>Volleyball</a:t>
            </a:r>
            <a:endParaRPr lang="en-GB" sz="1600" dirty="0"/>
          </a:p>
        </p:txBody>
      </p:sp>
      <p:sp>
        <p:nvSpPr>
          <p:cNvPr id="27" name="Rectangle 26"/>
          <p:cNvSpPr/>
          <p:nvPr/>
        </p:nvSpPr>
        <p:spPr>
          <a:xfrm>
            <a:off x="8613370" y="1243329"/>
            <a:ext cx="16557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err="1"/>
              <a:t>Rounders</a:t>
            </a:r>
            <a:r>
              <a:rPr lang="en-GB" sz="1600" dirty="0"/>
              <a:t>  </a:t>
            </a:r>
          </a:p>
          <a:p>
            <a:pPr algn="ctr"/>
            <a:r>
              <a:rPr lang="en-GB" sz="1600" dirty="0"/>
              <a:t>Athletics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0441473" y="4310760"/>
            <a:ext cx="13344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/>
              <a:t>Tennis </a:t>
            </a:r>
          </a:p>
          <a:p>
            <a:pPr algn="ctr"/>
            <a:r>
              <a:rPr lang="en-GB" sz="1600" dirty="0"/>
              <a:t>Cricket </a:t>
            </a:r>
          </a:p>
        </p:txBody>
      </p:sp>
      <p:pic>
        <p:nvPicPr>
          <p:cNvPr id="1026" name="Picture 2" descr="Free basketball clipart images image 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22" y="1981995"/>
            <a:ext cx="724945" cy="764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loor hockey clipar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067" y="1596737"/>
            <a:ext cx="1368154" cy="1047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ennis clipart free free clipart images clipartcow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691" y="3587303"/>
            <a:ext cx="1401506" cy="965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Free Fitness Cliparts, Download Free Fitness Cliparts png ...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737" y="67462"/>
            <a:ext cx="1922526" cy="77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54 Rounders Game Stock Vectors, Images &amp; Vector Art ...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884" y="44442"/>
            <a:ext cx="1229813" cy="1202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Athletics Vector Art, Icons, and Graphics for Free Download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3827" y="1505287"/>
            <a:ext cx="1708349" cy="119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and Stand Clipart Free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198" y="1321460"/>
            <a:ext cx="1510488" cy="1172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white bird flying during daytim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47" y="3527974"/>
            <a:ext cx="2184347" cy="1456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Trampoline coaching courses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862" y="3482010"/>
            <a:ext cx="1673225" cy="1171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Volleyball Clipart, Transparent PNG Clipart Images Free Download , Page 3 -  ClipartMax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3352" y="4895536"/>
            <a:ext cx="1491810" cy="102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5 3D Wicket Illustrations - Free in PNG, BLEND, GLTF - IconScout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5532857"/>
            <a:ext cx="1261412" cy="126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Physical Education Clipart, Transparent PNG Clipart Images ...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90" y="59262"/>
            <a:ext cx="778511" cy="703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olorfull Bocce Balls Made Of Metal Or Plastic Vector Stock Illustration -  Download Image Now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308" y="4766609"/>
            <a:ext cx="1205609" cy="120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P.E. Year </a:t>
            </a:r>
            <a:r>
              <a:rPr lang="en-GB" sz="3200" b="1" dirty="0"/>
              <a:t>8</a:t>
            </a:r>
            <a:r>
              <a:rPr lang="en-GB" sz="3200" b="1" dirty="0" smtClean="0"/>
              <a:t>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363287" y="781396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957156" y="781395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89932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2458" y="3879153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636327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269103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363287" y="1150998"/>
            <a:ext cx="16845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/>
              <a:t> </a:t>
            </a:r>
            <a:r>
              <a:rPr lang="en-GB" sz="1600" dirty="0" smtClean="0"/>
              <a:t>Basketball Orienteering</a:t>
            </a:r>
            <a:endParaRPr lang="en-GB" sz="1600" dirty="0"/>
          </a:p>
        </p:txBody>
      </p:sp>
      <p:sp>
        <p:nvSpPr>
          <p:cNvPr id="3" name="Rectangle 2"/>
          <p:cNvSpPr/>
          <p:nvPr/>
        </p:nvSpPr>
        <p:spPr>
          <a:xfrm>
            <a:off x="3276691" y="4372316"/>
            <a:ext cx="13662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/>
              <a:t>Dodgeball </a:t>
            </a:r>
            <a:r>
              <a:rPr lang="en-GB" sz="1600" dirty="0"/>
              <a:t>Badminton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967475" y="1151449"/>
            <a:ext cx="16585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/>
              <a:t>Health Related Fitness</a:t>
            </a:r>
          </a:p>
          <a:p>
            <a:pPr algn="ctr"/>
            <a:r>
              <a:rPr lang="en-GB" sz="1600" dirty="0"/>
              <a:t>Hockey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729279" y="4310760"/>
            <a:ext cx="15270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/>
              <a:t>Trampolining</a:t>
            </a:r>
          </a:p>
          <a:p>
            <a:pPr algn="ctr"/>
            <a:r>
              <a:rPr lang="en-GB" sz="1600" dirty="0" smtClean="0"/>
              <a:t>Tag Rugby</a:t>
            </a:r>
            <a:endParaRPr lang="en-GB" sz="1600" dirty="0"/>
          </a:p>
        </p:txBody>
      </p:sp>
      <p:sp>
        <p:nvSpPr>
          <p:cNvPr id="27" name="Rectangle 26"/>
          <p:cNvSpPr/>
          <p:nvPr/>
        </p:nvSpPr>
        <p:spPr>
          <a:xfrm>
            <a:off x="8613370" y="1243329"/>
            <a:ext cx="16557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err="1"/>
              <a:t>Rounders</a:t>
            </a:r>
            <a:r>
              <a:rPr lang="en-GB" sz="1600" dirty="0"/>
              <a:t>  </a:t>
            </a:r>
          </a:p>
          <a:p>
            <a:pPr algn="ctr"/>
            <a:r>
              <a:rPr lang="en-GB" sz="1600" dirty="0"/>
              <a:t>Athletics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0441473" y="4310760"/>
            <a:ext cx="13344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/>
              <a:t>Tennis </a:t>
            </a:r>
          </a:p>
          <a:p>
            <a:pPr algn="ctr"/>
            <a:r>
              <a:rPr lang="en-GB" sz="1600" dirty="0"/>
              <a:t>Cricket </a:t>
            </a:r>
          </a:p>
        </p:txBody>
      </p:sp>
      <p:pic>
        <p:nvPicPr>
          <p:cNvPr id="29" name="Picture 4" descr="Image result for orienteering clipart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247" y="1573005"/>
            <a:ext cx="1680340" cy="109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Free basketball clipart images image 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34" y="2002206"/>
            <a:ext cx="716083" cy="755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Floor hockey clipart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067" y="1596737"/>
            <a:ext cx="1368154" cy="1047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0" descr="Free Fitness Cliparts, Download Free Fitness Cliparts png ...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737" y="67462"/>
            <a:ext cx="1922526" cy="77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2" descr="54 Rounders Game Stock Vectors, Images &amp; Vector Art ...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884" y="44442"/>
            <a:ext cx="1229813" cy="1202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0" descr="Athletics Vector Art, Icons, and Graphics for Free Download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3828" y="1391326"/>
            <a:ext cx="1574446" cy="136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4" descr="white bird flying during daytime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040" y="5003120"/>
            <a:ext cx="1687267" cy="1125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6" descr="Trampoline coaching courses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862" y="3482010"/>
            <a:ext cx="1644635" cy="1171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8" descr="Tennis clipart free free clipart images clipartcow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4102" y="3642477"/>
            <a:ext cx="1422527" cy="960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5 3D Wicket Illustrations - Free in PNG, BLEND, GLTF - IconScout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5532857"/>
            <a:ext cx="1261412" cy="126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149 Dodgeball Illustrations &amp; Clip Art - iStock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21" y="3550318"/>
            <a:ext cx="1808097" cy="1808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 descr="Clipart Football Youth | Free Images at Clker.com - vector clip art online,  royalty free &amp; public domain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804" y="4833665"/>
            <a:ext cx="1389446" cy="1111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Physical Education Clipart, Transparent PNG Clipart Images ...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90" y="59262"/>
            <a:ext cx="778511" cy="703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538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P.E. Year 9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574605" y="-309016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363287" y="781396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957156" y="781395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89932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2458" y="3879153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636327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269103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363287" y="1150998"/>
            <a:ext cx="16845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/>
              <a:t>Basketball </a:t>
            </a:r>
            <a:endParaRPr lang="en-GB" sz="1600" dirty="0" smtClean="0"/>
          </a:p>
          <a:p>
            <a:pPr algn="ctr"/>
            <a:r>
              <a:rPr lang="en-GB" sz="1600" dirty="0" smtClean="0"/>
              <a:t>Team building</a:t>
            </a:r>
            <a:endParaRPr lang="en-GB" sz="1600" dirty="0"/>
          </a:p>
        </p:txBody>
      </p:sp>
      <p:sp>
        <p:nvSpPr>
          <p:cNvPr id="3" name="Rectangle 2"/>
          <p:cNvSpPr/>
          <p:nvPr/>
        </p:nvSpPr>
        <p:spPr>
          <a:xfrm>
            <a:off x="3276691" y="4372316"/>
            <a:ext cx="13662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/>
              <a:t>Dodgeball </a:t>
            </a:r>
            <a:r>
              <a:rPr lang="en-GB" sz="1600" dirty="0"/>
              <a:t>Badminton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967475" y="1151449"/>
            <a:ext cx="16585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/>
              <a:t>Health Related Fitness</a:t>
            </a:r>
          </a:p>
          <a:p>
            <a:pPr algn="ctr"/>
            <a:r>
              <a:rPr lang="en-GB" sz="1600" dirty="0"/>
              <a:t>Hockey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729279" y="4310760"/>
            <a:ext cx="15270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smtClean="0"/>
              <a:t>Trampolining</a:t>
            </a:r>
          </a:p>
          <a:p>
            <a:pPr algn="ctr"/>
            <a:r>
              <a:rPr lang="en-GB" sz="1600" dirty="0" smtClean="0"/>
              <a:t>Tag Rugby</a:t>
            </a:r>
            <a:endParaRPr lang="en-GB" sz="1600" dirty="0"/>
          </a:p>
        </p:txBody>
      </p:sp>
      <p:sp>
        <p:nvSpPr>
          <p:cNvPr id="27" name="Rectangle 26"/>
          <p:cNvSpPr/>
          <p:nvPr/>
        </p:nvSpPr>
        <p:spPr>
          <a:xfrm>
            <a:off x="8613370" y="1243329"/>
            <a:ext cx="16557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err="1"/>
              <a:t>Rounders</a:t>
            </a:r>
            <a:r>
              <a:rPr lang="en-GB" sz="1600" dirty="0"/>
              <a:t>  </a:t>
            </a:r>
          </a:p>
          <a:p>
            <a:pPr algn="ctr"/>
            <a:r>
              <a:rPr lang="en-GB" sz="1600" dirty="0"/>
              <a:t>Athletics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0441473" y="4310760"/>
            <a:ext cx="13344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/>
              <a:t>Tennis </a:t>
            </a:r>
          </a:p>
          <a:p>
            <a:pPr algn="ctr"/>
            <a:r>
              <a:rPr lang="en-GB" sz="1600" dirty="0"/>
              <a:t>Cricket </a:t>
            </a:r>
          </a:p>
        </p:txBody>
      </p:sp>
      <p:pic>
        <p:nvPicPr>
          <p:cNvPr id="29" name="Picture 2" descr="Free basketball clipart images image 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94" y="2059039"/>
            <a:ext cx="706623" cy="745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Floor hockey clipar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067" y="1596737"/>
            <a:ext cx="1368154" cy="1047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Free Fitness Cliparts, Download Free Fitness Cliparts png ...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737" y="67462"/>
            <a:ext cx="1922526" cy="77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2" descr="54 Rounders Game Stock Vectors, Images &amp; Vector Art ...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425" y="360295"/>
            <a:ext cx="1229813" cy="1202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0" descr="Athletics Vector Art, Icons, and Graphics for Free Download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3828" y="1505287"/>
            <a:ext cx="1574446" cy="110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4" descr="white bird flying during daytime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882" y="4962989"/>
            <a:ext cx="1579285" cy="105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6" descr="Trampoline coaching courses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682" y="3431889"/>
            <a:ext cx="1673225" cy="1171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8" descr="Tennis clipart free free clipart images clipartcow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512" y="3601210"/>
            <a:ext cx="1483361" cy="960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5 3D Wicket Illustrations - Free in PNG, BLEND, GLTF - IconScout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5532857"/>
            <a:ext cx="1261412" cy="126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149 Dodgeball Illustrations &amp; Clip Art - iStock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56" y="3542464"/>
            <a:ext cx="1970807" cy="1815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lipart Football Youth | Free Images at Clker.com - vector clip art online,  royalty free &amp; public domain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804" y="4833665"/>
            <a:ext cx="1389446" cy="1111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eam Work Clip Art - Clipart library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340" y="1475858"/>
            <a:ext cx="1557611" cy="1168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Physical Education Clipart, Transparent PNG Clipart Images ...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90" y="59262"/>
            <a:ext cx="778511" cy="703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26453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70</Words>
  <Application>Microsoft Office PowerPoint</Application>
  <PresentationFormat>Widescreen</PresentationFormat>
  <Paragraphs>41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Ashley Kay</cp:lastModifiedBy>
  <cp:revision>22</cp:revision>
  <cp:lastPrinted>2023-09-08T07:43:22Z</cp:lastPrinted>
  <dcterms:created xsi:type="dcterms:W3CDTF">2022-10-18T08:33:50Z</dcterms:created>
  <dcterms:modified xsi:type="dcterms:W3CDTF">2023-09-13T14:11:17Z</dcterms:modified>
</cp:coreProperties>
</file>