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openxmlformats.org/officeDocument/2006/relationships/image" Target="../media/image2.png"/><Relationship Id="rId21" Type="http://schemas.openxmlformats.org/officeDocument/2006/relationships/image" Target="../media/image18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jpe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jpe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gif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2.jpeg"/><Relationship Id="rId3" Type="http://schemas.openxmlformats.org/officeDocument/2006/relationships/image" Target="../media/image2.png"/><Relationship Id="rId21" Type="http://schemas.openxmlformats.org/officeDocument/2006/relationships/image" Target="../media/image26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7.jpeg"/><Relationship Id="rId5" Type="http://schemas.openxmlformats.org/officeDocument/2006/relationships/image" Target="../media/image4.png"/><Relationship Id="rId15" Type="http://schemas.openxmlformats.org/officeDocument/2006/relationships/image" Target="../media/image11.gif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4.gif"/><Relationship Id="rId2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6.png"/><Relationship Id="rId26" Type="http://schemas.openxmlformats.org/officeDocument/2006/relationships/image" Target="../media/image22.jpeg"/><Relationship Id="rId3" Type="http://schemas.openxmlformats.org/officeDocument/2006/relationships/image" Target="../media/image2.png"/><Relationship Id="rId21" Type="http://schemas.openxmlformats.org/officeDocument/2006/relationships/image" Target="../media/image13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5.jpeg"/><Relationship Id="rId25" Type="http://schemas.openxmlformats.org/officeDocument/2006/relationships/image" Target="../media/image31.jpe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23" Type="http://schemas.openxmlformats.org/officeDocument/2006/relationships/image" Target="../media/image30.jpeg"/><Relationship Id="rId10" Type="http://schemas.openxmlformats.org/officeDocument/2006/relationships/image" Target="../media/image8.png"/><Relationship Id="rId19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gif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P.E.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3287" y="1150998"/>
            <a:ext cx="1684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Basketball </a:t>
            </a:r>
            <a:r>
              <a:rPr lang="en-GB" sz="1600" dirty="0" smtClean="0"/>
              <a:t>Gymnastics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3276691" y="4372316"/>
            <a:ext cx="1366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Badminton</a:t>
            </a:r>
          </a:p>
          <a:p>
            <a:r>
              <a:rPr lang="en-GB" sz="1600" dirty="0" err="1" smtClean="0"/>
              <a:t>Boccia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4967475" y="1151449"/>
            <a:ext cx="1658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Health Related Fitness</a:t>
            </a:r>
          </a:p>
          <a:p>
            <a:pPr algn="ctr"/>
            <a:r>
              <a:rPr lang="en-GB" sz="1600" dirty="0"/>
              <a:t>Hockey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29279" y="4310760"/>
            <a:ext cx="1527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Trampolining</a:t>
            </a:r>
          </a:p>
          <a:p>
            <a:pPr algn="ctr"/>
            <a:r>
              <a:rPr lang="en-GB" sz="1600" dirty="0" smtClean="0"/>
              <a:t>Volleyball</a:t>
            </a:r>
            <a:endParaRPr lang="en-GB" sz="1600" dirty="0"/>
          </a:p>
        </p:txBody>
      </p:sp>
      <p:sp>
        <p:nvSpPr>
          <p:cNvPr id="27" name="Rectangle 26"/>
          <p:cNvSpPr/>
          <p:nvPr/>
        </p:nvSpPr>
        <p:spPr>
          <a:xfrm>
            <a:off x="8613370" y="1243329"/>
            <a:ext cx="1655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/>
              <a:t>Rounders</a:t>
            </a:r>
            <a:r>
              <a:rPr lang="en-GB" sz="1600" dirty="0"/>
              <a:t>  </a:t>
            </a:r>
          </a:p>
          <a:p>
            <a:pPr algn="ctr"/>
            <a:r>
              <a:rPr lang="en-GB" sz="1600" dirty="0"/>
              <a:t>Athletics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41473" y="4310760"/>
            <a:ext cx="1334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Tennis </a:t>
            </a:r>
          </a:p>
          <a:p>
            <a:pPr algn="ctr"/>
            <a:r>
              <a:rPr lang="en-GB" sz="1600" dirty="0"/>
              <a:t>Cricket </a:t>
            </a:r>
          </a:p>
        </p:txBody>
      </p:sp>
      <p:pic>
        <p:nvPicPr>
          <p:cNvPr id="1026" name="Picture 2" descr="Free basketball clipart images imag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2" y="1981995"/>
            <a:ext cx="724945" cy="7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oor hockey clipar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67" y="1596737"/>
            <a:ext cx="1368154" cy="10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nnis clipart free free clipart images clipartcow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91" y="3587303"/>
            <a:ext cx="1401506" cy="9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Fitness Cliparts, Download Free Fitness Cliparts png ...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37" y="67462"/>
            <a:ext cx="1922526" cy="7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4 Rounders Game Stock Vectors, Images &amp; Vector Art ...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84" y="44442"/>
            <a:ext cx="1229813" cy="12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thletics Vector Art, Icons, and Graphics for Free Downloa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827" y="1505287"/>
            <a:ext cx="1708349" cy="119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and Stand Clipart Fre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98" y="1321460"/>
            <a:ext cx="1510488" cy="117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white bird flying during daytim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7" y="3527974"/>
            <a:ext cx="2184347" cy="14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Trampoline coaching course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2" y="3482010"/>
            <a:ext cx="1673225" cy="11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Volleyball Clipart, Transparent PNG Clipart Images Free Download , Page 3 -  ClipartMax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352" y="4895536"/>
            <a:ext cx="1491810" cy="10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5 3D Wicket Illustrations - Free in PNG, BLEND, GLTF - IconScou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5532857"/>
            <a:ext cx="1261412" cy="12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hysical Education Clipart, Transparent PNG Clipart Images ...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0" y="59262"/>
            <a:ext cx="778511" cy="7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lorfull Bocce Balls Made Of Metal Or Plastic Vector Stock Illustration -  Download Image Now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08" y="4766609"/>
            <a:ext cx="1205609" cy="120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P.E. Year </a:t>
            </a:r>
            <a:r>
              <a:rPr lang="en-GB" sz="3200" b="1" dirty="0"/>
              <a:t>8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3287" y="1150998"/>
            <a:ext cx="1684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 </a:t>
            </a:r>
            <a:r>
              <a:rPr lang="en-GB" sz="1600" dirty="0" smtClean="0"/>
              <a:t>Basketball Orienteering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3276691" y="4372316"/>
            <a:ext cx="1366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Dodgeball </a:t>
            </a:r>
            <a:r>
              <a:rPr lang="en-GB" sz="1600" dirty="0"/>
              <a:t>Badminton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67475" y="1151449"/>
            <a:ext cx="1658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Health Related Fitness</a:t>
            </a:r>
          </a:p>
          <a:p>
            <a:pPr algn="ctr"/>
            <a:r>
              <a:rPr lang="en-GB" sz="1600" dirty="0"/>
              <a:t>Hockey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29279" y="4310760"/>
            <a:ext cx="1527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Trampolining</a:t>
            </a:r>
          </a:p>
          <a:p>
            <a:pPr algn="ctr"/>
            <a:r>
              <a:rPr lang="en-GB" sz="1600" dirty="0" smtClean="0"/>
              <a:t>Tag Rugby</a:t>
            </a:r>
            <a:endParaRPr lang="en-GB" sz="1600" dirty="0"/>
          </a:p>
        </p:txBody>
      </p:sp>
      <p:sp>
        <p:nvSpPr>
          <p:cNvPr id="27" name="Rectangle 26"/>
          <p:cNvSpPr/>
          <p:nvPr/>
        </p:nvSpPr>
        <p:spPr>
          <a:xfrm>
            <a:off x="8613370" y="1243329"/>
            <a:ext cx="1655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/>
              <a:t>Rounders</a:t>
            </a:r>
            <a:r>
              <a:rPr lang="en-GB" sz="1600" dirty="0"/>
              <a:t>  </a:t>
            </a:r>
          </a:p>
          <a:p>
            <a:pPr algn="ctr"/>
            <a:r>
              <a:rPr lang="en-GB" sz="1600" dirty="0"/>
              <a:t>Athletics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41473" y="4310760"/>
            <a:ext cx="1334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Tennis </a:t>
            </a:r>
          </a:p>
          <a:p>
            <a:pPr algn="ctr"/>
            <a:r>
              <a:rPr lang="en-GB" sz="1600" dirty="0"/>
              <a:t>Cricket </a:t>
            </a:r>
          </a:p>
        </p:txBody>
      </p:sp>
      <p:pic>
        <p:nvPicPr>
          <p:cNvPr id="29" name="Picture 4" descr="Image result for orienteering clip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47" y="1573005"/>
            <a:ext cx="1680340" cy="10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ree basketball clipart images imag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4" y="2002206"/>
            <a:ext cx="716083" cy="7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Floor hockey clipar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67" y="1596737"/>
            <a:ext cx="1368154" cy="10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Free Fitness Cliparts, Download Free Fitness Cliparts png ...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37" y="67462"/>
            <a:ext cx="1922526" cy="7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54 Rounders Game Stock Vectors, Images &amp; Vector Art ...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84" y="44442"/>
            <a:ext cx="1229813" cy="12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Athletics Vector Art, Icons, and Graphics for Free Downloa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828" y="1391326"/>
            <a:ext cx="1574446" cy="136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 descr="white bird flying during daytim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40" y="5003120"/>
            <a:ext cx="1687267" cy="11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6" descr="Trampoline coaching course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2" y="3482010"/>
            <a:ext cx="1644635" cy="11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Tennis clipart free free clipart images clipartcow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102" y="3642477"/>
            <a:ext cx="1422527" cy="9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5 3D Wicket Illustrations - Free in PNG, BLEND, GLTF - IconScout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5532857"/>
            <a:ext cx="1261412" cy="12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49 Dodgeball Illustrations &amp; Clip Art - iStock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1" y="3550318"/>
            <a:ext cx="1808097" cy="18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lipart Football Youth | Free Images at Clker.com - vector clip art online,  royalty free &amp; public domain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04" y="4833665"/>
            <a:ext cx="1389446" cy="11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Physical Education Clipart, Transparent PNG Clipart Images ...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0" y="59262"/>
            <a:ext cx="778511" cy="7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3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P.E. Year 9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574605" y="-309016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3287" y="1150998"/>
            <a:ext cx="1684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Basketball </a:t>
            </a:r>
            <a:endParaRPr lang="en-GB" sz="1600" dirty="0" smtClean="0"/>
          </a:p>
          <a:p>
            <a:pPr algn="ctr"/>
            <a:r>
              <a:rPr lang="en-GB" sz="1600" dirty="0" smtClean="0"/>
              <a:t>Team building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3276691" y="4372316"/>
            <a:ext cx="1366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Dodgeball </a:t>
            </a:r>
            <a:r>
              <a:rPr lang="en-GB" sz="1600" dirty="0"/>
              <a:t>Badminton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67475" y="1151449"/>
            <a:ext cx="1658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Health Related Fitness</a:t>
            </a:r>
          </a:p>
          <a:p>
            <a:pPr algn="ctr"/>
            <a:r>
              <a:rPr lang="en-GB" sz="1600" dirty="0"/>
              <a:t>Hockey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29279" y="4310760"/>
            <a:ext cx="1527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Trampolining</a:t>
            </a:r>
          </a:p>
          <a:p>
            <a:pPr algn="ctr"/>
            <a:r>
              <a:rPr lang="en-GB" sz="1600" dirty="0" smtClean="0"/>
              <a:t>Tag Rugby</a:t>
            </a:r>
            <a:endParaRPr lang="en-GB" sz="1600" dirty="0"/>
          </a:p>
        </p:txBody>
      </p:sp>
      <p:sp>
        <p:nvSpPr>
          <p:cNvPr id="27" name="Rectangle 26"/>
          <p:cNvSpPr/>
          <p:nvPr/>
        </p:nvSpPr>
        <p:spPr>
          <a:xfrm>
            <a:off x="8613370" y="1243329"/>
            <a:ext cx="1655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/>
              <a:t>Rounders</a:t>
            </a:r>
            <a:r>
              <a:rPr lang="en-GB" sz="1600" dirty="0"/>
              <a:t>  </a:t>
            </a:r>
          </a:p>
          <a:p>
            <a:pPr algn="ctr"/>
            <a:r>
              <a:rPr lang="en-GB" sz="1600" dirty="0"/>
              <a:t>Athletics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41473" y="4310760"/>
            <a:ext cx="1334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Tennis </a:t>
            </a:r>
          </a:p>
          <a:p>
            <a:pPr algn="ctr"/>
            <a:r>
              <a:rPr lang="en-GB" sz="1600" dirty="0"/>
              <a:t>Cricket </a:t>
            </a:r>
          </a:p>
        </p:txBody>
      </p:sp>
      <p:pic>
        <p:nvPicPr>
          <p:cNvPr id="29" name="Picture 2" descr="Free basketball clipart images imag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4" y="2059039"/>
            <a:ext cx="706623" cy="7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Floor hockey clipar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67" y="1596737"/>
            <a:ext cx="1368154" cy="10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Free Fitness Cliparts, Download Free Fitness Cliparts png ...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37" y="67462"/>
            <a:ext cx="1922526" cy="7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54 Rounders Game Stock Vectors, Images &amp; Vector Art ...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25" y="360295"/>
            <a:ext cx="1229813" cy="12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Athletics Vector Art, Icons, and Graphics for Free Downloa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828" y="1505287"/>
            <a:ext cx="1574446" cy="11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" descr="white bird flying during daytim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82" y="4962989"/>
            <a:ext cx="1579285" cy="10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6" descr="Trampoline coaching course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82" y="3431889"/>
            <a:ext cx="1673225" cy="11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Tennis clipart free free clipart images clipartcow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12" y="3601210"/>
            <a:ext cx="1483361" cy="9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5 3D Wicket Illustrations - Free in PNG, BLEND, GLTF - IconScout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5532857"/>
            <a:ext cx="1261412" cy="12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49 Dodgeball Illustrations &amp; Clip Art - iSto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6" y="3542464"/>
            <a:ext cx="1970807" cy="18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art Football Youth | Free Images at Clker.com - vector clip art online,  royalty free &amp; public domain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04" y="4833665"/>
            <a:ext cx="1389446" cy="11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am Work Clip Art - Clipart library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40" y="1475858"/>
            <a:ext cx="1557611" cy="11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hysical Education Clipart, Transparent PNG Clipart Images ...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0" y="59262"/>
            <a:ext cx="778511" cy="7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4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70</Words>
  <Application>Microsoft Office PowerPoint</Application>
  <PresentationFormat>Widescreen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Ashley Kay</cp:lastModifiedBy>
  <cp:revision>22</cp:revision>
  <cp:lastPrinted>2023-09-08T07:43:22Z</cp:lastPrinted>
  <dcterms:created xsi:type="dcterms:W3CDTF">2022-10-18T08:33:50Z</dcterms:created>
  <dcterms:modified xsi:type="dcterms:W3CDTF">2023-09-13T14:11:17Z</dcterms:modified>
</cp:coreProperties>
</file>