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9926638" cy="1435258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12/07/2023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17121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12/07/2023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14850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12/07/2023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30886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12/07/2023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84560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12/07/2023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8549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12/07/2023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26781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12/07/2023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8929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12/07/2023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24202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12/07/2023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76940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12/07/2023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56357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12/07/2023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55618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122D70-73BB-472F-8E39-E815AC316B9C}" type="datetimeFigureOut">
              <a:rPr lang="en-GB" smtClean="0"/>
              <a:t>12/07/2023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20879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0.png"/><Relationship Id="rId18" Type="http://schemas.openxmlformats.org/officeDocument/2006/relationships/image" Target="../media/image15.png"/><Relationship Id="rId26" Type="http://schemas.openxmlformats.org/officeDocument/2006/relationships/image" Target="../media/image23.png"/><Relationship Id="rId3" Type="http://schemas.openxmlformats.org/officeDocument/2006/relationships/image" Target="../media/image2.png"/><Relationship Id="rId21" Type="http://schemas.openxmlformats.org/officeDocument/2006/relationships/image" Target="../media/image18.png"/><Relationship Id="rId7" Type="http://schemas.microsoft.com/office/2007/relationships/hdphoto" Target="../media/hdphoto1.wdp"/><Relationship Id="rId12" Type="http://schemas.openxmlformats.org/officeDocument/2006/relationships/image" Target="../media/image9.png"/><Relationship Id="rId17" Type="http://schemas.openxmlformats.org/officeDocument/2006/relationships/image" Target="../media/image14.png"/><Relationship Id="rId25" Type="http://schemas.openxmlformats.org/officeDocument/2006/relationships/image" Target="../media/image22.png"/><Relationship Id="rId2" Type="http://schemas.openxmlformats.org/officeDocument/2006/relationships/image" Target="../media/image1.png"/><Relationship Id="rId16" Type="http://schemas.openxmlformats.org/officeDocument/2006/relationships/image" Target="../media/image13.png"/><Relationship Id="rId20" Type="http://schemas.openxmlformats.org/officeDocument/2006/relationships/image" Target="../media/image17.png"/><Relationship Id="rId29" Type="http://schemas.openxmlformats.org/officeDocument/2006/relationships/image" Target="../media/image2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microsoft.com/office/2007/relationships/hdphoto" Target="../media/hdphoto2.wdp"/><Relationship Id="rId24" Type="http://schemas.openxmlformats.org/officeDocument/2006/relationships/image" Target="../media/image21.png"/><Relationship Id="rId5" Type="http://schemas.openxmlformats.org/officeDocument/2006/relationships/image" Target="../media/image4.png"/><Relationship Id="rId15" Type="http://schemas.openxmlformats.org/officeDocument/2006/relationships/image" Target="../media/image12.png"/><Relationship Id="rId23" Type="http://schemas.openxmlformats.org/officeDocument/2006/relationships/image" Target="../media/image20.png"/><Relationship Id="rId28" Type="http://schemas.openxmlformats.org/officeDocument/2006/relationships/image" Target="../media/image25.png"/><Relationship Id="rId10" Type="http://schemas.openxmlformats.org/officeDocument/2006/relationships/image" Target="../media/image8.png"/><Relationship Id="rId19" Type="http://schemas.openxmlformats.org/officeDocument/2006/relationships/image" Target="../media/image16.png"/><Relationship Id="rId4" Type="http://schemas.openxmlformats.org/officeDocument/2006/relationships/image" Target="../media/image3.png"/><Relationship Id="rId9" Type="http://schemas.openxmlformats.org/officeDocument/2006/relationships/image" Target="../media/image7.png"/><Relationship Id="rId14" Type="http://schemas.openxmlformats.org/officeDocument/2006/relationships/image" Target="../media/image11.png"/><Relationship Id="rId22" Type="http://schemas.openxmlformats.org/officeDocument/2006/relationships/image" Target="../media/image19.png"/><Relationship Id="rId27" Type="http://schemas.openxmlformats.org/officeDocument/2006/relationships/image" Target="../media/image24.png"/><Relationship Id="rId30" Type="http://schemas.openxmlformats.org/officeDocument/2006/relationships/image" Target="../media/image2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0.png"/><Relationship Id="rId18" Type="http://schemas.openxmlformats.org/officeDocument/2006/relationships/image" Target="../media/image32.png"/><Relationship Id="rId26" Type="http://schemas.openxmlformats.org/officeDocument/2006/relationships/image" Target="../media/image40.png"/><Relationship Id="rId3" Type="http://schemas.openxmlformats.org/officeDocument/2006/relationships/image" Target="../media/image2.png"/><Relationship Id="rId21" Type="http://schemas.openxmlformats.org/officeDocument/2006/relationships/image" Target="../media/image35.png"/><Relationship Id="rId7" Type="http://schemas.microsoft.com/office/2007/relationships/hdphoto" Target="../media/hdphoto1.wdp"/><Relationship Id="rId12" Type="http://schemas.openxmlformats.org/officeDocument/2006/relationships/image" Target="../media/image9.png"/><Relationship Id="rId17" Type="http://schemas.openxmlformats.org/officeDocument/2006/relationships/image" Target="../media/image31.png"/><Relationship Id="rId25" Type="http://schemas.openxmlformats.org/officeDocument/2006/relationships/image" Target="../media/image39.png"/><Relationship Id="rId2" Type="http://schemas.openxmlformats.org/officeDocument/2006/relationships/image" Target="../media/image1.png"/><Relationship Id="rId16" Type="http://schemas.openxmlformats.org/officeDocument/2006/relationships/image" Target="../media/image30.png"/><Relationship Id="rId20" Type="http://schemas.openxmlformats.org/officeDocument/2006/relationships/image" Target="../media/image34.png"/><Relationship Id="rId29" Type="http://schemas.openxmlformats.org/officeDocument/2006/relationships/image" Target="../media/image4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microsoft.com/office/2007/relationships/hdphoto" Target="../media/hdphoto2.wdp"/><Relationship Id="rId24" Type="http://schemas.openxmlformats.org/officeDocument/2006/relationships/image" Target="../media/image38.png"/><Relationship Id="rId5" Type="http://schemas.openxmlformats.org/officeDocument/2006/relationships/image" Target="../media/image4.png"/><Relationship Id="rId15" Type="http://schemas.openxmlformats.org/officeDocument/2006/relationships/image" Target="../media/image29.png"/><Relationship Id="rId23" Type="http://schemas.openxmlformats.org/officeDocument/2006/relationships/image" Target="../media/image37.png"/><Relationship Id="rId28" Type="http://schemas.openxmlformats.org/officeDocument/2006/relationships/image" Target="../media/image42.png"/><Relationship Id="rId10" Type="http://schemas.openxmlformats.org/officeDocument/2006/relationships/image" Target="../media/image8.png"/><Relationship Id="rId19" Type="http://schemas.openxmlformats.org/officeDocument/2006/relationships/image" Target="../media/image33.png"/><Relationship Id="rId4" Type="http://schemas.openxmlformats.org/officeDocument/2006/relationships/image" Target="../media/image3.png"/><Relationship Id="rId9" Type="http://schemas.openxmlformats.org/officeDocument/2006/relationships/image" Target="../media/image7.png"/><Relationship Id="rId14" Type="http://schemas.openxmlformats.org/officeDocument/2006/relationships/image" Target="../media/image28.png"/><Relationship Id="rId22" Type="http://schemas.openxmlformats.org/officeDocument/2006/relationships/image" Target="../media/image36.png"/><Relationship Id="rId27" Type="http://schemas.openxmlformats.org/officeDocument/2006/relationships/image" Target="../media/image41.png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openxmlformats.org/officeDocument/2006/relationships/image" Target="../media/image9.png"/><Relationship Id="rId18" Type="http://schemas.openxmlformats.org/officeDocument/2006/relationships/image" Target="../media/image48.png"/><Relationship Id="rId26" Type="http://schemas.openxmlformats.org/officeDocument/2006/relationships/image" Target="../media/image56.png"/><Relationship Id="rId3" Type="http://schemas.openxmlformats.org/officeDocument/2006/relationships/image" Target="../media/image1.png"/><Relationship Id="rId21" Type="http://schemas.openxmlformats.org/officeDocument/2006/relationships/image" Target="../media/image51.png"/><Relationship Id="rId7" Type="http://schemas.openxmlformats.org/officeDocument/2006/relationships/image" Target="../media/image5.png"/><Relationship Id="rId12" Type="http://schemas.microsoft.com/office/2007/relationships/hdphoto" Target="../media/hdphoto2.wdp"/><Relationship Id="rId17" Type="http://schemas.openxmlformats.org/officeDocument/2006/relationships/image" Target="../media/image47.png"/><Relationship Id="rId25" Type="http://schemas.openxmlformats.org/officeDocument/2006/relationships/image" Target="../media/image55.png"/><Relationship Id="rId2" Type="http://schemas.openxmlformats.org/officeDocument/2006/relationships/image" Target="../media/image44.png"/><Relationship Id="rId16" Type="http://schemas.openxmlformats.org/officeDocument/2006/relationships/image" Target="../media/image46.png"/><Relationship Id="rId20" Type="http://schemas.openxmlformats.org/officeDocument/2006/relationships/image" Target="../media/image5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8.png"/><Relationship Id="rId24" Type="http://schemas.openxmlformats.org/officeDocument/2006/relationships/image" Target="../media/image54.png"/><Relationship Id="rId5" Type="http://schemas.openxmlformats.org/officeDocument/2006/relationships/image" Target="../media/image3.png"/><Relationship Id="rId15" Type="http://schemas.openxmlformats.org/officeDocument/2006/relationships/image" Target="../media/image45.png"/><Relationship Id="rId23" Type="http://schemas.openxmlformats.org/officeDocument/2006/relationships/image" Target="../media/image53.png"/><Relationship Id="rId10" Type="http://schemas.openxmlformats.org/officeDocument/2006/relationships/image" Target="../media/image7.png"/><Relationship Id="rId19" Type="http://schemas.openxmlformats.org/officeDocument/2006/relationships/image" Target="../media/image49.png"/><Relationship Id="rId4" Type="http://schemas.openxmlformats.org/officeDocument/2006/relationships/image" Target="../media/image2.png"/><Relationship Id="rId9" Type="http://schemas.openxmlformats.org/officeDocument/2006/relationships/image" Target="../media/image6.png"/><Relationship Id="rId14" Type="http://schemas.openxmlformats.org/officeDocument/2006/relationships/image" Target="../media/image10.png"/><Relationship Id="rId22" Type="http://schemas.openxmlformats.org/officeDocument/2006/relationships/image" Target="../media/image52.png"/><Relationship Id="rId27" Type="http://schemas.openxmlformats.org/officeDocument/2006/relationships/image" Target="../media/image5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 rot="16200000">
            <a:off x="-3149081" y="3124142"/>
            <a:ext cx="6882937" cy="584775"/>
          </a:xfrm>
          <a:prstGeom prst="rect">
            <a:avLst/>
          </a:prstGeom>
          <a:gradFill flip="none" rotWithShape="1">
            <a:gsLst>
              <a:gs pos="0">
                <a:srgbClr val="0070C0">
                  <a:tint val="66000"/>
                  <a:satMod val="160000"/>
                </a:srgbClr>
              </a:gs>
              <a:gs pos="50000">
                <a:srgbClr val="0070C0">
                  <a:tint val="44500"/>
                  <a:satMod val="160000"/>
                </a:srgbClr>
              </a:gs>
              <a:gs pos="100000">
                <a:srgbClr val="0070C0">
                  <a:tint val="23500"/>
                  <a:satMod val="160000"/>
                </a:srgbClr>
              </a:gs>
            </a:gsLst>
            <a:lin ang="18900000" scaled="1"/>
            <a:tileRect/>
          </a:gra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3200" b="1" dirty="0" smtClean="0"/>
              <a:t>Science Year 7  </a:t>
            </a:r>
            <a:endParaRPr lang="en-GB" sz="3200" b="1" dirty="0"/>
          </a:p>
        </p:txBody>
      </p:sp>
      <p:sp>
        <p:nvSpPr>
          <p:cNvPr id="5" name="Pentagon 4"/>
          <p:cNvSpPr/>
          <p:nvPr/>
        </p:nvSpPr>
        <p:spPr>
          <a:xfrm>
            <a:off x="584776" y="2831751"/>
            <a:ext cx="11607224" cy="568154"/>
          </a:xfrm>
          <a:prstGeom prst="homePlate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8900000" scaled="1"/>
            <a:tileRect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b="1" dirty="0" smtClean="0">
                <a:solidFill>
                  <a:schemeClr val="tx1"/>
                </a:solidFill>
              </a:rPr>
              <a:t>Half Term 1	Half Term 2	Half Term 3	Half Term 4	Half Term 5	Half Term 6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1363287" y="781396"/>
            <a:ext cx="1679171" cy="157110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smtClean="0">
                <a:solidFill>
                  <a:schemeClr val="tx1"/>
                </a:solidFill>
              </a:rPr>
              <a:t> Cells and Organisation</a:t>
            </a:r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2858035" y="3863843"/>
            <a:ext cx="1679171" cy="157110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smtClean="0">
                <a:solidFill>
                  <a:schemeClr val="tx1"/>
                </a:solidFill>
              </a:rPr>
              <a:t>States of Matter and Separating Mixtures</a:t>
            </a:r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5184939" y="796708"/>
            <a:ext cx="1679171" cy="157110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smtClean="0">
                <a:solidFill>
                  <a:schemeClr val="tx1"/>
                </a:solidFill>
              </a:rPr>
              <a:t>Energy Changes and Transfers</a:t>
            </a:r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6332434" y="3875432"/>
            <a:ext cx="1679171" cy="157110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smtClean="0">
                <a:solidFill>
                  <a:schemeClr val="tx1"/>
                </a:solidFill>
              </a:rPr>
              <a:t>Reproduction</a:t>
            </a:r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8937567" y="781396"/>
            <a:ext cx="1679171" cy="157110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smtClean="0">
                <a:solidFill>
                  <a:schemeClr val="tx1"/>
                </a:solidFill>
              </a:rPr>
              <a:t>Atoms and Periodic Table</a:t>
            </a:r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10269103" y="3879152"/>
            <a:ext cx="1679171" cy="157110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smtClean="0">
                <a:solidFill>
                  <a:schemeClr val="tx1"/>
                </a:solidFill>
              </a:rPr>
              <a:t>Forces</a:t>
            </a:r>
            <a:endParaRPr lang="en-GB" sz="1400" dirty="0">
              <a:solidFill>
                <a:schemeClr val="tx1"/>
              </a:solidFill>
            </a:endParaRPr>
          </a:p>
        </p:txBody>
      </p:sp>
      <p:pic>
        <p:nvPicPr>
          <p:cNvPr id="13" name="Picture 12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6738" y="165850"/>
            <a:ext cx="1432560" cy="707390"/>
          </a:xfrm>
          <a:prstGeom prst="rect">
            <a:avLst/>
          </a:prstGeom>
          <a:noFill/>
        </p:spPr>
      </p:pic>
      <p:pic>
        <p:nvPicPr>
          <p:cNvPr id="14" name="Picture 13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947" y="5485407"/>
            <a:ext cx="1376680" cy="133350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7885" y="6163563"/>
            <a:ext cx="655344" cy="655344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59838" y="6163563"/>
            <a:ext cx="655344" cy="655344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9951" t="6110" r="6944" b="16896"/>
          <a:stretch/>
        </p:blipFill>
        <p:spPr>
          <a:xfrm>
            <a:off x="4752951" y="6085560"/>
            <a:ext cx="821654" cy="761238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36028" y="6163563"/>
            <a:ext cx="641497" cy="639198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636327" y="6140030"/>
            <a:ext cx="665689" cy="662731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13844" t="7822" r="11794" b="19645"/>
          <a:stretch/>
        </p:blipFill>
        <p:spPr>
          <a:xfrm>
            <a:off x="7475912" y="6085559"/>
            <a:ext cx="780430" cy="761238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430238" y="6110328"/>
            <a:ext cx="695524" cy="692433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358296" y="6124376"/>
            <a:ext cx="695524" cy="694531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111482" y="131310"/>
            <a:ext cx="1541122" cy="97823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180507" y="1309990"/>
            <a:ext cx="1697058" cy="1439717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49735" y="3497768"/>
            <a:ext cx="1120004" cy="520853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2127828" y="5455608"/>
            <a:ext cx="886249" cy="874484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905656" y="4121329"/>
            <a:ext cx="1262844" cy="1314505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7037615" y="873241"/>
            <a:ext cx="1579959" cy="1183444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5439384" y="43465"/>
            <a:ext cx="1266878" cy="671331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 rotWithShape="1">
          <a:blip r:embed="rId21"/>
          <a:srcRect r="37180"/>
          <a:stretch/>
        </p:blipFill>
        <p:spPr>
          <a:xfrm>
            <a:off x="650194" y="2002461"/>
            <a:ext cx="701818" cy="762690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0714676" y="1004550"/>
            <a:ext cx="1313770" cy="735711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1097717" y="2027448"/>
            <a:ext cx="777087" cy="517116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9466809" y="30291"/>
            <a:ext cx="506187" cy="565879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8421133" y="5223668"/>
            <a:ext cx="1742334" cy="694975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10396001" y="5633207"/>
            <a:ext cx="1434434" cy="1060712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8640798" y="3656262"/>
            <a:ext cx="1376900" cy="1311048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672111" y="37424"/>
            <a:ext cx="932716" cy="677372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4695871" y="3687092"/>
            <a:ext cx="1487026" cy="1180179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5058190" y="5289278"/>
            <a:ext cx="1123867" cy="629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964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 rot="16200000">
            <a:off x="-3149081" y="3124142"/>
            <a:ext cx="6882937" cy="584775"/>
          </a:xfrm>
          <a:prstGeom prst="rect">
            <a:avLst/>
          </a:prstGeom>
          <a:gradFill flip="none" rotWithShape="1">
            <a:gsLst>
              <a:gs pos="0">
                <a:srgbClr val="0070C0">
                  <a:tint val="66000"/>
                  <a:satMod val="160000"/>
                </a:srgbClr>
              </a:gs>
              <a:gs pos="50000">
                <a:srgbClr val="0070C0">
                  <a:tint val="44500"/>
                  <a:satMod val="160000"/>
                </a:srgbClr>
              </a:gs>
              <a:gs pos="100000">
                <a:srgbClr val="0070C0">
                  <a:tint val="23500"/>
                  <a:satMod val="160000"/>
                </a:srgbClr>
              </a:gs>
            </a:gsLst>
            <a:lin ang="18900000" scaled="1"/>
            <a:tileRect/>
          </a:gra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3200" b="1" dirty="0" smtClean="0"/>
              <a:t>Science Year 8  </a:t>
            </a:r>
            <a:endParaRPr lang="en-GB" sz="3200" b="1" dirty="0"/>
          </a:p>
        </p:txBody>
      </p:sp>
      <p:sp>
        <p:nvSpPr>
          <p:cNvPr id="5" name="Pentagon 4"/>
          <p:cNvSpPr/>
          <p:nvPr/>
        </p:nvSpPr>
        <p:spPr>
          <a:xfrm>
            <a:off x="584776" y="2831751"/>
            <a:ext cx="11607224" cy="568154"/>
          </a:xfrm>
          <a:prstGeom prst="homePlate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8900000" scaled="1"/>
            <a:tileRect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b="1" dirty="0" smtClean="0">
                <a:solidFill>
                  <a:schemeClr val="tx1"/>
                </a:solidFill>
              </a:rPr>
              <a:t>Half Term 1	Half Term 2	Half Term 3	Half Term 4	Half Term 5	Half Term 6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1363287" y="781396"/>
            <a:ext cx="1679171" cy="157110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smtClean="0">
                <a:solidFill>
                  <a:schemeClr val="tx1"/>
                </a:solidFill>
              </a:rPr>
              <a:t>Health and Human Body</a:t>
            </a:r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2666877" y="4221787"/>
            <a:ext cx="1679171" cy="157110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smtClean="0">
                <a:solidFill>
                  <a:schemeClr val="tx1"/>
                </a:solidFill>
              </a:rPr>
              <a:t>Chemical Reactions</a:t>
            </a:r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4975097" y="1001864"/>
            <a:ext cx="1679171" cy="157110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smtClean="0">
                <a:solidFill>
                  <a:schemeClr val="tx1"/>
                </a:solidFill>
              </a:rPr>
              <a:t>Electricity and Magnetism</a:t>
            </a:r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6716840" y="4221787"/>
            <a:ext cx="1679171" cy="157110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smtClean="0">
                <a:solidFill>
                  <a:schemeClr val="tx1"/>
                </a:solidFill>
              </a:rPr>
              <a:t>Respiration and Photosynthesis</a:t>
            </a:r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8689601" y="914851"/>
            <a:ext cx="1679171" cy="157110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smtClean="0">
                <a:solidFill>
                  <a:schemeClr val="tx1"/>
                </a:solidFill>
              </a:rPr>
              <a:t>Earth’s Atmosphere</a:t>
            </a:r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10269103" y="3879152"/>
            <a:ext cx="1679171" cy="157110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smtClean="0">
                <a:solidFill>
                  <a:schemeClr val="tx1"/>
                </a:solidFill>
              </a:rPr>
              <a:t>Space</a:t>
            </a:r>
            <a:endParaRPr lang="en-GB" sz="1400" dirty="0">
              <a:solidFill>
                <a:schemeClr val="tx1"/>
              </a:solidFill>
            </a:endParaRPr>
          </a:p>
        </p:txBody>
      </p:sp>
      <p:pic>
        <p:nvPicPr>
          <p:cNvPr id="13" name="Picture 12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6738" y="165850"/>
            <a:ext cx="1432560" cy="707390"/>
          </a:xfrm>
          <a:prstGeom prst="rect">
            <a:avLst/>
          </a:prstGeom>
          <a:noFill/>
        </p:spPr>
      </p:pic>
      <p:pic>
        <p:nvPicPr>
          <p:cNvPr id="14" name="Picture 13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947" y="5485407"/>
            <a:ext cx="1376680" cy="133350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7885" y="6163563"/>
            <a:ext cx="655344" cy="655344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59838" y="6163563"/>
            <a:ext cx="655344" cy="655344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9951" t="6110" r="6944" b="16896"/>
          <a:stretch/>
        </p:blipFill>
        <p:spPr>
          <a:xfrm>
            <a:off x="4752951" y="6085560"/>
            <a:ext cx="821654" cy="761238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36028" y="6163563"/>
            <a:ext cx="641497" cy="639198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636327" y="6140030"/>
            <a:ext cx="665689" cy="662731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13844" t="7822" r="11794" b="19645"/>
          <a:stretch/>
        </p:blipFill>
        <p:spPr>
          <a:xfrm>
            <a:off x="7475912" y="6085559"/>
            <a:ext cx="780430" cy="761238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430238" y="6110328"/>
            <a:ext cx="695524" cy="692433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358296" y="6124376"/>
            <a:ext cx="695524" cy="694531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39648" y="68093"/>
            <a:ext cx="1125544" cy="65465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304312" y="827664"/>
            <a:ext cx="1566839" cy="1952596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371725" y="47757"/>
            <a:ext cx="1122517" cy="695324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124228" y="3499552"/>
            <a:ext cx="1158001" cy="612838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18966" y="3428014"/>
            <a:ext cx="1755944" cy="1168501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335761" y="4802386"/>
            <a:ext cx="1232149" cy="647872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814639" y="1463171"/>
            <a:ext cx="1317772" cy="737952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4871151" y="190154"/>
            <a:ext cx="1358132" cy="508119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758214" y="95089"/>
            <a:ext cx="1195665" cy="999253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0383353" y="5599893"/>
            <a:ext cx="1524538" cy="1127340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8689601" y="3555434"/>
            <a:ext cx="1467234" cy="976377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 flipV="1">
            <a:off x="8490148" y="4687340"/>
            <a:ext cx="1684818" cy="1036811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10532813" y="1028305"/>
            <a:ext cx="1600409" cy="1172818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 rot="2912773">
            <a:off x="9182833" y="85991"/>
            <a:ext cx="653176" cy="939596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4478250" y="4556270"/>
            <a:ext cx="2182456" cy="1162087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5701234" y="3630372"/>
            <a:ext cx="1056098" cy="591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9747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7860" y="10525"/>
            <a:ext cx="1631419" cy="163141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 rot="16200000">
            <a:off x="-3149081" y="3124142"/>
            <a:ext cx="6882937" cy="584775"/>
          </a:xfrm>
          <a:prstGeom prst="rect">
            <a:avLst/>
          </a:prstGeom>
          <a:gradFill flip="none" rotWithShape="1">
            <a:gsLst>
              <a:gs pos="0">
                <a:srgbClr val="0070C0">
                  <a:tint val="66000"/>
                  <a:satMod val="160000"/>
                </a:srgbClr>
              </a:gs>
              <a:gs pos="50000">
                <a:srgbClr val="0070C0">
                  <a:tint val="44500"/>
                  <a:satMod val="160000"/>
                </a:srgbClr>
              </a:gs>
              <a:gs pos="100000">
                <a:srgbClr val="0070C0">
                  <a:tint val="23500"/>
                  <a:satMod val="160000"/>
                </a:srgbClr>
              </a:gs>
            </a:gsLst>
            <a:lin ang="18900000" scaled="1"/>
            <a:tileRect/>
          </a:gra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3200" b="1" dirty="0" smtClean="0"/>
              <a:t>Science Year 9  </a:t>
            </a:r>
            <a:endParaRPr lang="en-GB" sz="3200" b="1" dirty="0"/>
          </a:p>
        </p:txBody>
      </p:sp>
      <p:sp>
        <p:nvSpPr>
          <p:cNvPr id="5" name="Pentagon 4"/>
          <p:cNvSpPr/>
          <p:nvPr/>
        </p:nvSpPr>
        <p:spPr>
          <a:xfrm>
            <a:off x="584776" y="2831751"/>
            <a:ext cx="11607224" cy="568154"/>
          </a:xfrm>
          <a:prstGeom prst="homePlate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8900000" scaled="1"/>
            <a:tileRect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b="1" dirty="0" smtClean="0">
                <a:solidFill>
                  <a:schemeClr val="tx1"/>
                </a:solidFill>
              </a:rPr>
              <a:t>Half Term 1	Half Term 2	Half Term 3	Half Term 4	Half Term 5	Half Term 6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1511587" y="1039612"/>
            <a:ext cx="1679171" cy="157110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smtClean="0">
                <a:solidFill>
                  <a:schemeClr val="tx1"/>
                </a:solidFill>
              </a:rPr>
              <a:t>Inheritance and Evolution</a:t>
            </a:r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3056369" y="3652152"/>
            <a:ext cx="1679171" cy="157110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smtClean="0">
                <a:solidFill>
                  <a:schemeClr val="tx1"/>
                </a:solidFill>
              </a:rPr>
              <a:t>Acids and Alkalis</a:t>
            </a:r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4950888" y="1157331"/>
            <a:ext cx="1631482" cy="1462966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smtClean="0">
                <a:solidFill>
                  <a:schemeClr val="tx1"/>
                </a:solidFill>
              </a:rPr>
              <a:t>Motion and Pressure</a:t>
            </a:r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6694265" y="3735785"/>
            <a:ext cx="1679171" cy="157110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smtClean="0">
                <a:solidFill>
                  <a:schemeClr val="tx1"/>
                </a:solidFill>
              </a:rPr>
              <a:t>Ecosystems and Interdependence</a:t>
            </a:r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9106286" y="536473"/>
            <a:ext cx="1679171" cy="157110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smtClean="0">
                <a:solidFill>
                  <a:schemeClr val="tx1"/>
                </a:solidFill>
              </a:rPr>
              <a:t>Materials and Recycling</a:t>
            </a:r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10269103" y="3879152"/>
            <a:ext cx="1679171" cy="157110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smtClean="0">
                <a:solidFill>
                  <a:schemeClr val="tx1"/>
                </a:solidFill>
              </a:rPr>
              <a:t>Waves</a:t>
            </a:r>
            <a:endParaRPr lang="en-GB" sz="1400" dirty="0">
              <a:solidFill>
                <a:schemeClr val="tx1"/>
              </a:solidFill>
            </a:endParaRPr>
          </a:p>
        </p:txBody>
      </p:sp>
      <p:pic>
        <p:nvPicPr>
          <p:cNvPr id="13" name="Picture 12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6738" y="165850"/>
            <a:ext cx="1432560" cy="707390"/>
          </a:xfrm>
          <a:prstGeom prst="rect">
            <a:avLst/>
          </a:prstGeom>
          <a:noFill/>
        </p:spPr>
      </p:pic>
      <p:pic>
        <p:nvPicPr>
          <p:cNvPr id="14" name="Picture 13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947" y="5485407"/>
            <a:ext cx="1376680" cy="133350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47885" y="6163563"/>
            <a:ext cx="655344" cy="655344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59838" y="6163563"/>
            <a:ext cx="655344" cy="655344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9951" t="6110" r="6944" b="16896"/>
          <a:stretch/>
        </p:blipFill>
        <p:spPr>
          <a:xfrm>
            <a:off x="4752951" y="6085560"/>
            <a:ext cx="821654" cy="761238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36028" y="6163563"/>
            <a:ext cx="641497" cy="639198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636327" y="6140030"/>
            <a:ext cx="665689" cy="662731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13844" t="7822" r="11794" b="19645"/>
          <a:stretch/>
        </p:blipFill>
        <p:spPr>
          <a:xfrm>
            <a:off x="7475912" y="6085559"/>
            <a:ext cx="780430" cy="761238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430238" y="6110328"/>
            <a:ext cx="695524" cy="692433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358296" y="6124376"/>
            <a:ext cx="695524" cy="694531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315107" y="127667"/>
            <a:ext cx="1399564" cy="783756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020366" y="3557478"/>
            <a:ext cx="1511888" cy="849489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 rot="10800000" flipV="1">
            <a:off x="1020366" y="4590361"/>
            <a:ext cx="1584045" cy="716529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3422924" y="5280829"/>
            <a:ext cx="864586" cy="699903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4747194" y="48042"/>
            <a:ext cx="1509791" cy="1049557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 rotWithShape="1">
          <a:blip r:embed="rId20"/>
          <a:srcRect t="-3503" r="17264"/>
          <a:stretch/>
        </p:blipFill>
        <p:spPr>
          <a:xfrm>
            <a:off x="3431424" y="1532984"/>
            <a:ext cx="1451276" cy="770550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4878203" y="3810225"/>
            <a:ext cx="1776851" cy="1257771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7076254" y="436048"/>
            <a:ext cx="1875045" cy="1275306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8459801" y="3500678"/>
            <a:ext cx="1751364" cy="1054455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0910662" y="1616494"/>
            <a:ext cx="1281338" cy="768803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0468303" y="5764019"/>
            <a:ext cx="1628681" cy="920559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5676108" y="5271161"/>
            <a:ext cx="960219" cy="719237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8597280" y="4855002"/>
            <a:ext cx="1613885" cy="903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6525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316</TotalTime>
  <Words>69</Words>
  <Application>Microsoft Office PowerPoint</Application>
  <PresentationFormat>Widescreen</PresentationFormat>
  <Paragraphs>24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Nicola Lightfoot</dc:creator>
  <cp:lastModifiedBy>Rob Jenkins</cp:lastModifiedBy>
  <cp:revision>19</cp:revision>
  <cp:lastPrinted>2023-01-04T09:41:40Z</cp:lastPrinted>
  <dcterms:created xsi:type="dcterms:W3CDTF">2022-10-18T08:33:50Z</dcterms:created>
  <dcterms:modified xsi:type="dcterms:W3CDTF">2023-07-12T13:31:21Z</dcterms:modified>
</cp:coreProperties>
</file>