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9926638" cy="14352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4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54.png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7.png"/><Relationship Id="rId19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Science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Cells and Organisation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8035" y="386384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States of Matter and Separating Mixtures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4939" y="79670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Energy Changes and Transfers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2434" y="387543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Reproduction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3756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Atoms and Periodic Table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Forces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482" y="131310"/>
            <a:ext cx="1541122" cy="978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0507" y="1309990"/>
            <a:ext cx="1697058" cy="1439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735" y="3497768"/>
            <a:ext cx="1120004" cy="5208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7828" y="5455608"/>
            <a:ext cx="886249" cy="874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656" y="4121329"/>
            <a:ext cx="1262844" cy="13145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37615" y="873241"/>
            <a:ext cx="1579959" cy="11834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39384" y="43465"/>
            <a:ext cx="1266878" cy="671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1"/>
          <a:srcRect r="37180"/>
          <a:stretch/>
        </p:blipFill>
        <p:spPr>
          <a:xfrm>
            <a:off x="650194" y="2002461"/>
            <a:ext cx="701818" cy="7626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4676" y="1004550"/>
            <a:ext cx="1313770" cy="7357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97717" y="2027448"/>
            <a:ext cx="777087" cy="5171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6809" y="30291"/>
            <a:ext cx="506187" cy="5658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21133" y="5223668"/>
            <a:ext cx="1742334" cy="6949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96001" y="5633207"/>
            <a:ext cx="1434434" cy="10607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40798" y="3656262"/>
            <a:ext cx="1376900" cy="1311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2111" y="37424"/>
            <a:ext cx="932716" cy="677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95871" y="3687092"/>
            <a:ext cx="1487026" cy="11801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58190" y="5289278"/>
            <a:ext cx="1123867" cy="6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Science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Health and Human Body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6877" y="422178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Chemical Reactions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5097" y="100186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Electricity and Magnetism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6840" y="422178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Respiration and Photosynthesis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89601" y="914851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Earth’s Atmosphere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Space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648" y="68093"/>
            <a:ext cx="1125544" cy="65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4312" y="827664"/>
            <a:ext cx="1566839" cy="1952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1725" y="47757"/>
            <a:ext cx="1122517" cy="695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4228" y="3499552"/>
            <a:ext cx="1158001" cy="612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966" y="3428014"/>
            <a:ext cx="1755944" cy="11685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35761" y="4802386"/>
            <a:ext cx="1232149" cy="647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14639" y="1463171"/>
            <a:ext cx="1317772" cy="7379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71151" y="190154"/>
            <a:ext cx="1358132" cy="5081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8214" y="95089"/>
            <a:ext cx="1195665" cy="9992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83353" y="5599893"/>
            <a:ext cx="1524538" cy="1127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89601" y="3555434"/>
            <a:ext cx="1467234" cy="9763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V="1">
            <a:off x="8490148" y="4687340"/>
            <a:ext cx="1684818" cy="10368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32813" y="1028305"/>
            <a:ext cx="1600409" cy="1172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912773">
            <a:off x="9182833" y="85991"/>
            <a:ext cx="653176" cy="9395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78250" y="4556270"/>
            <a:ext cx="2182456" cy="11620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01234" y="3630372"/>
            <a:ext cx="1056098" cy="5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0" y="10525"/>
            <a:ext cx="1631419" cy="1631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Science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587" y="103961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Inheritance and Evolution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6369" y="3652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Acids and Alkalis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0888" y="1157331"/>
            <a:ext cx="1631482" cy="1462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Motion and Pressure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4265" y="373578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Ecosystems and Interdependence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06286" y="53647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Materials and Recycling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Waves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5107" y="127667"/>
            <a:ext cx="1399564" cy="783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366" y="3557478"/>
            <a:ext cx="1511888" cy="849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 flipV="1">
            <a:off x="1020366" y="4590361"/>
            <a:ext cx="1584045" cy="716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2924" y="5280829"/>
            <a:ext cx="864586" cy="699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7194" y="48042"/>
            <a:ext cx="1509791" cy="10495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0"/>
          <a:srcRect t="-3503" r="17264"/>
          <a:stretch/>
        </p:blipFill>
        <p:spPr>
          <a:xfrm>
            <a:off x="3431424" y="1532984"/>
            <a:ext cx="1451276" cy="770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78203" y="3810225"/>
            <a:ext cx="1776851" cy="12577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76254" y="436048"/>
            <a:ext cx="1875045" cy="1275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59801" y="3500678"/>
            <a:ext cx="1751364" cy="10544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10662" y="1616494"/>
            <a:ext cx="1281338" cy="768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68303" y="5764019"/>
            <a:ext cx="1628681" cy="9205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76108" y="5271161"/>
            <a:ext cx="960219" cy="7192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97280" y="4855002"/>
            <a:ext cx="1613885" cy="9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69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Rob Jenkins</cp:lastModifiedBy>
  <cp:revision>19</cp:revision>
  <cp:lastPrinted>2023-01-04T09:41:40Z</cp:lastPrinted>
  <dcterms:created xsi:type="dcterms:W3CDTF">2022-10-18T08:33:50Z</dcterms:created>
  <dcterms:modified xsi:type="dcterms:W3CDTF">2023-07-12T13:31:21Z</dcterms:modified>
</cp:coreProperties>
</file>