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10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14097" y="384877"/>
            <a:ext cx="1797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10RH/10RF – Digital Functional Skills @ E3  – Using devices and handling </a:t>
            </a:r>
            <a:r>
              <a:rPr lang="en-GB" sz="1200" dirty="0" smtClean="0"/>
              <a:t>information / Creating and Editing</a:t>
            </a:r>
            <a:endParaRPr lang="en-GB" sz="1200" dirty="0" smtClean="0"/>
          </a:p>
          <a:p>
            <a:r>
              <a:rPr lang="en-GB" sz="1200" dirty="0" smtClean="0"/>
              <a:t>10SC – Digital Functional Skills @ Level 1 – Using devices and handling </a:t>
            </a:r>
            <a:r>
              <a:rPr lang="en-GB" sz="1200" dirty="0" smtClean="0"/>
              <a:t>information / Creating and Editing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75034" y="3639207"/>
            <a:ext cx="1702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10RH/10RF – Digital Functional Skills @ E3  – Using devices and handling information </a:t>
            </a:r>
            <a:r>
              <a:rPr lang="en-GB" sz="1200" dirty="0" smtClean="0"/>
              <a:t>/ Creating and Editing</a:t>
            </a:r>
            <a:endParaRPr lang="en-GB" sz="1200" dirty="0" smtClean="0"/>
          </a:p>
          <a:p>
            <a:r>
              <a:rPr lang="en-GB" sz="1200" dirty="0" smtClean="0"/>
              <a:t>10SC – Digital Functional Skills @ Level 1 –  Using devices and handling </a:t>
            </a:r>
            <a:r>
              <a:rPr lang="en-GB" sz="1200" dirty="0" smtClean="0"/>
              <a:t>information / Creating and Editing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03394"/>
            <a:ext cx="1660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10RH/10RF – Digital Functional Skills @ E3 – </a:t>
            </a:r>
            <a:r>
              <a:rPr lang="en-GB" sz="1200" dirty="0" smtClean="0"/>
              <a:t>Using devices and handling information / Creating </a:t>
            </a:r>
            <a:r>
              <a:rPr lang="en-GB" sz="1200" dirty="0" smtClean="0"/>
              <a:t>and editing</a:t>
            </a:r>
          </a:p>
          <a:p>
            <a:r>
              <a:rPr lang="en-GB" sz="1200" dirty="0" smtClean="0"/>
              <a:t>10SC – Digital Functional Skills @ Level 1 – </a:t>
            </a:r>
            <a:r>
              <a:rPr lang="en-GB" sz="1200" dirty="0" smtClean="0"/>
              <a:t>Using devices and handling information / Creating </a:t>
            </a:r>
            <a:r>
              <a:rPr lang="en-GB" sz="1200" dirty="0" smtClean="0"/>
              <a:t>and editing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2999" y="3510394"/>
            <a:ext cx="1651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10RH/10RF – Digital Functional Skills @ E3 – </a:t>
            </a:r>
            <a:r>
              <a:rPr lang="en-GB" sz="1200" dirty="0" smtClean="0"/>
              <a:t>Using devices and handling information / Creating </a:t>
            </a:r>
            <a:r>
              <a:rPr lang="en-GB" sz="1200" dirty="0" smtClean="0"/>
              <a:t>and editing</a:t>
            </a:r>
          </a:p>
          <a:p>
            <a:r>
              <a:rPr lang="en-GB" sz="1200" dirty="0" smtClean="0"/>
              <a:t>10SC – Digital Functional Skills @ Level 1 – </a:t>
            </a:r>
            <a:r>
              <a:rPr lang="en-GB" sz="1200" dirty="0" smtClean="0"/>
              <a:t>Using devices and </a:t>
            </a:r>
            <a:r>
              <a:rPr lang="en-GB" sz="1200" smtClean="0"/>
              <a:t>handling information / Creating </a:t>
            </a:r>
            <a:r>
              <a:rPr lang="en-GB" sz="1200" dirty="0" smtClean="0"/>
              <a:t>and editing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627705" y="203394"/>
            <a:ext cx="18450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– Communicating</a:t>
            </a:r>
          </a:p>
          <a:p>
            <a:r>
              <a:rPr lang="en-GB" sz="1400" dirty="0" smtClean="0"/>
              <a:t>10SC – Digital Functional Skills @ Level 1 – Communicating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53297" y="3510394"/>
            <a:ext cx="1902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10RH/10RF – Digital Functional Skills @ E3  – Communicating</a:t>
            </a:r>
          </a:p>
          <a:p>
            <a:r>
              <a:rPr lang="en-GB" sz="1400" dirty="0" smtClean="0"/>
              <a:t>10SC Digital Functional Skills @ Level 1 – Communicating</a:t>
            </a:r>
            <a:endParaRPr lang="en-GB" sz="1400" dirty="0"/>
          </a:p>
        </p:txBody>
      </p:sp>
      <p:sp>
        <p:nvSpPr>
          <p:cNvPr id="26" name="AutoShape 2" descr="What is a Word Processo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6334" y="3704353"/>
            <a:ext cx="1226939" cy="12269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1914" y="498030"/>
            <a:ext cx="1442052" cy="1442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7584" y="4089130"/>
            <a:ext cx="1209598" cy="1209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7982" y="797786"/>
            <a:ext cx="1579722" cy="11422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21251" y="4280499"/>
            <a:ext cx="922002" cy="9220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9511" y="1184737"/>
            <a:ext cx="1267808" cy="9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ICT 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1959" y="195291"/>
            <a:ext cx="1650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Word Processing Software / Presentation Software / Spreadsheet Software / Database Software / Internet Fundamentals</a:t>
            </a:r>
          </a:p>
          <a:p>
            <a:r>
              <a:rPr lang="en-GB" sz="1200" dirty="0" smtClean="0"/>
              <a:t>11RS – WJEC Level 1 Certificate – Database Software / Spreadsheet Software / Desktop </a:t>
            </a:r>
            <a:r>
              <a:rPr lang="en-GB" sz="1200" smtClean="0"/>
              <a:t>Publishing Software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22483" y="3647090"/>
            <a:ext cx="1713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Presentation Software / Spreadsheet Software</a:t>
            </a:r>
          </a:p>
          <a:p>
            <a:r>
              <a:rPr lang="en-GB" sz="1200" dirty="0" smtClean="0"/>
              <a:t>11RS – WJEC Level 1 Certificate – Spreadsheet Software / Database Software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95291"/>
            <a:ext cx="1705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Spreadsheet Software / Database Software</a:t>
            </a:r>
          </a:p>
          <a:p>
            <a:r>
              <a:rPr lang="en-GB" sz="1200" dirty="0" smtClean="0"/>
              <a:t>11RS – WJEC Level 1 Certificate – Database Software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6327" y="3541556"/>
            <a:ext cx="175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Database Software / Desktop Publishing Software</a:t>
            </a:r>
          </a:p>
          <a:p>
            <a:r>
              <a:rPr lang="en-GB" sz="1200" dirty="0" smtClean="0"/>
              <a:t>11RS – WJEC Level 1 Certificate – Database Software / Desktop Publishing Software 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8293" y="195291"/>
            <a:ext cx="1710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Using Email / Internet Fundamentals</a:t>
            </a:r>
          </a:p>
          <a:p>
            <a:r>
              <a:rPr lang="en-GB" sz="1200" dirty="0" smtClean="0"/>
              <a:t>11RS – WJEC Level 1 Certificate – Database Software / Desktop Publishing Software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053820" y="3647090"/>
            <a:ext cx="1675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11GG – WJEC E3 Certificate – Using Email / Internet Fundamentals</a:t>
            </a:r>
          </a:p>
          <a:p>
            <a:r>
              <a:rPr lang="en-GB" sz="1200" dirty="0" smtClean="0"/>
              <a:t>11RS – WJEC Level 1 Certificate – Desktop Publishing Software</a:t>
            </a:r>
            <a:endParaRPr lang="en-GB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190" y="3856926"/>
            <a:ext cx="1207113" cy="1207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7958" y="806747"/>
            <a:ext cx="1157066" cy="8354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2860" y="4367561"/>
            <a:ext cx="920576" cy="9205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2545" y="873591"/>
            <a:ext cx="1268078" cy="9815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3710" y="1288905"/>
            <a:ext cx="1478616" cy="8984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15342" y="4104784"/>
            <a:ext cx="990716" cy="1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342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69</cp:revision>
  <cp:lastPrinted>2022-10-18T08:52:25Z</cp:lastPrinted>
  <dcterms:created xsi:type="dcterms:W3CDTF">2022-10-18T08:33:50Z</dcterms:created>
  <dcterms:modified xsi:type="dcterms:W3CDTF">2024-10-29T10:12:21Z</dcterms:modified>
</cp:coreProperties>
</file>