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528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712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485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088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456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54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67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9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420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69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35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56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22D70-73BB-472F-8E39-E815AC316B9C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087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" Type="http://schemas.openxmlformats.org/officeDocument/2006/relationships/image" Target="../media/image1.png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5" Type="http://schemas.openxmlformats.org/officeDocument/2006/relationships/image" Target="../media/image4.png"/><Relationship Id="rId15" Type="http://schemas.openxmlformats.org/officeDocument/2006/relationships/image" Target="../media/image12.png"/><Relationship Id="rId10" Type="http://schemas.openxmlformats.org/officeDocument/2006/relationships/image" Target="../media/image8.png"/><Relationship Id="rId19" Type="http://schemas.openxmlformats.org/officeDocument/2006/relationships/image" Target="../media/image16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21.png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20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5" Type="http://schemas.openxmlformats.org/officeDocument/2006/relationships/image" Target="../media/image4.png"/><Relationship Id="rId15" Type="http://schemas.openxmlformats.org/officeDocument/2006/relationships/image" Target="../media/image18.png"/><Relationship Id="rId10" Type="http://schemas.openxmlformats.org/officeDocument/2006/relationships/image" Target="../media/image8.png"/><Relationship Id="rId19" Type="http://schemas.openxmlformats.org/officeDocument/2006/relationships/image" Target="../media/image22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ICT Year 10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 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32411" y="162902"/>
            <a:ext cx="2110048" cy="252765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646252" y="162902"/>
            <a:ext cx="2036747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21253" y="121328"/>
            <a:ext cx="1994485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462493" y="3454009"/>
            <a:ext cx="2058697" cy="252297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742780" y="3472263"/>
            <a:ext cx="2276407" cy="267783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GB" sz="11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5982558"/>
              </p:ext>
            </p:extLst>
          </p:nvPr>
        </p:nvGraphicFramePr>
        <p:xfrm>
          <a:off x="8627705" y="203394"/>
          <a:ext cx="1845043" cy="181483"/>
        </p:xfrm>
        <a:graphic>
          <a:graphicData uri="http://schemas.openxmlformats.org/drawingml/2006/table">
            <a:tbl>
              <a:tblPr/>
              <a:tblGrid>
                <a:gridCol w="1845043">
                  <a:extLst>
                    <a:ext uri="{9D8B030D-6E8A-4147-A177-3AD203B41FA5}">
                      <a16:colId xmlns:a16="http://schemas.microsoft.com/office/drawing/2014/main" val="38630785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1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3126641"/>
                  </a:ext>
                </a:extLst>
              </a:tr>
            </a:tbl>
          </a:graphicData>
        </a:graphic>
      </p:graphicFrame>
      <p:sp>
        <p:nvSpPr>
          <p:cNvPr id="36" name="Rounded Rectangle 35"/>
          <p:cNvSpPr/>
          <p:nvPr/>
        </p:nvSpPr>
        <p:spPr>
          <a:xfrm>
            <a:off x="2363052" y="3510394"/>
            <a:ext cx="2110048" cy="251914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1925199" y="2622693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9353501" y="2585030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5921476" y="2650176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114097" y="384877"/>
            <a:ext cx="17972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10RH/10RF – Digital Functional Skills @ E3  – Using devices and handling </a:t>
            </a:r>
            <a:r>
              <a:rPr lang="en-GB" sz="1200" dirty="0" smtClean="0"/>
              <a:t>information / Creating and Editing</a:t>
            </a:r>
            <a:endParaRPr lang="en-GB" sz="1200" dirty="0" smtClean="0"/>
          </a:p>
          <a:p>
            <a:r>
              <a:rPr lang="en-GB" sz="1200" dirty="0" smtClean="0"/>
              <a:t>10SC – Digital Functional Skills @ Level 1 – Using devices and handling </a:t>
            </a:r>
            <a:r>
              <a:rPr lang="en-GB" sz="1200" dirty="0" smtClean="0"/>
              <a:t>information / Creating and Editing</a:t>
            </a:r>
            <a:endParaRPr lang="en-GB" sz="1200" dirty="0"/>
          </a:p>
        </p:txBody>
      </p:sp>
      <p:sp>
        <p:nvSpPr>
          <p:cNvPr id="3" name="TextBox 2"/>
          <p:cNvSpPr txBox="1"/>
          <p:nvPr/>
        </p:nvSpPr>
        <p:spPr>
          <a:xfrm>
            <a:off x="2575034" y="3639207"/>
            <a:ext cx="17026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10RH/10RF – Digital Functional Skills @ E3  – Using devices and handling information </a:t>
            </a:r>
            <a:r>
              <a:rPr lang="en-GB" sz="1200" dirty="0" smtClean="0"/>
              <a:t>/ Creating and Editing</a:t>
            </a:r>
            <a:endParaRPr lang="en-GB" sz="1200" dirty="0" smtClean="0"/>
          </a:p>
          <a:p>
            <a:r>
              <a:rPr lang="en-GB" sz="1200" dirty="0" smtClean="0"/>
              <a:t>10SC – Digital Functional Skills @ Level 1 –  Using devices and handling </a:t>
            </a:r>
            <a:r>
              <a:rPr lang="en-GB" sz="1200" dirty="0" smtClean="0"/>
              <a:t>information / Creating and Editing</a:t>
            </a:r>
            <a:endParaRPr lang="en-GB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4876800" y="203394"/>
            <a:ext cx="166063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10RH/10RF – Digital Functional Skills @ E3 – </a:t>
            </a:r>
            <a:r>
              <a:rPr lang="en-GB" sz="1200" dirty="0" smtClean="0"/>
              <a:t>Using devices and handling information / Creating </a:t>
            </a:r>
            <a:r>
              <a:rPr lang="en-GB" sz="1200" dirty="0" smtClean="0"/>
              <a:t>and editing</a:t>
            </a:r>
          </a:p>
          <a:p>
            <a:r>
              <a:rPr lang="en-GB" sz="1200" dirty="0" smtClean="0"/>
              <a:t>10SC – Digital Functional Skills @ Level 1 – </a:t>
            </a:r>
            <a:r>
              <a:rPr lang="en-GB" sz="1200" dirty="0" smtClean="0"/>
              <a:t>Using devices and handling information / Creating </a:t>
            </a:r>
            <a:r>
              <a:rPr lang="en-GB" sz="1200" dirty="0" smtClean="0"/>
              <a:t>and editing</a:t>
            </a:r>
            <a:endParaRPr lang="en-GB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6682999" y="3510394"/>
            <a:ext cx="165170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10RH/10RF – Digital Functional Skills @ E3 – </a:t>
            </a:r>
            <a:r>
              <a:rPr lang="en-GB" sz="1200" dirty="0" smtClean="0"/>
              <a:t>Using devices and handling information / Creating </a:t>
            </a:r>
            <a:r>
              <a:rPr lang="en-GB" sz="1200" dirty="0" smtClean="0"/>
              <a:t>and editing</a:t>
            </a:r>
          </a:p>
          <a:p>
            <a:r>
              <a:rPr lang="en-GB" sz="1200" dirty="0" smtClean="0"/>
              <a:t>10SC – Digital Functional Skills @ Level 1 – </a:t>
            </a:r>
            <a:r>
              <a:rPr lang="en-GB" sz="1200" dirty="0" smtClean="0"/>
              <a:t>Using devices and </a:t>
            </a:r>
            <a:r>
              <a:rPr lang="en-GB" sz="1200" smtClean="0"/>
              <a:t>handling information / Creating </a:t>
            </a:r>
            <a:r>
              <a:rPr lang="en-GB" sz="1200" dirty="0" smtClean="0"/>
              <a:t>and editing</a:t>
            </a:r>
            <a:endParaRPr lang="en-GB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8627705" y="203394"/>
            <a:ext cx="184504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10RH/10RF – Digital Functional Skills @ E3 – Communicating</a:t>
            </a:r>
          </a:p>
          <a:p>
            <a:r>
              <a:rPr lang="en-GB" sz="1400" dirty="0" smtClean="0"/>
              <a:t>10SC – Digital Functional Skills @ Level 1 – Communicating</a:t>
            </a:r>
            <a:endParaRPr lang="en-GB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9953297" y="3510394"/>
            <a:ext cx="19023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10RH/10RF – Digital Functional Skills @ E3  – Communicating</a:t>
            </a:r>
          </a:p>
          <a:p>
            <a:r>
              <a:rPr lang="en-GB" sz="1400" dirty="0" smtClean="0"/>
              <a:t>10SC Digital Functional Skills @ Level 1 – Communicating</a:t>
            </a:r>
            <a:endParaRPr lang="en-GB" sz="1400" dirty="0"/>
          </a:p>
        </p:txBody>
      </p:sp>
      <p:sp>
        <p:nvSpPr>
          <p:cNvPr id="26" name="AutoShape 2" descr="What is a Word Processor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06334" y="3704353"/>
            <a:ext cx="1226939" cy="1226939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141914" y="498030"/>
            <a:ext cx="1442052" cy="1442052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857584" y="4089130"/>
            <a:ext cx="1209598" cy="120959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67982" y="797786"/>
            <a:ext cx="1579722" cy="1142296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721251" y="4280499"/>
            <a:ext cx="922002" cy="922002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9511" y="1184737"/>
            <a:ext cx="1267808" cy="978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64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60320" y="3151435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ICT Year 11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633103" y="2862000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680182" y="56950"/>
            <a:ext cx="2066184" cy="256335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392114" y="75238"/>
            <a:ext cx="2065038" cy="254493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295876" y="3544890"/>
            <a:ext cx="2159327" cy="250393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422550" y="3492136"/>
            <a:ext cx="2135744" cy="267142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830274" y="3541556"/>
            <a:ext cx="2118566" cy="251060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5813211"/>
              </p:ext>
            </p:extLst>
          </p:nvPr>
        </p:nvGraphicFramePr>
        <p:xfrm>
          <a:off x="1390084" y="195291"/>
          <a:ext cx="1849738" cy="192786"/>
        </p:xfrm>
        <a:graphic>
          <a:graphicData uri="http://schemas.openxmlformats.org/drawingml/2006/table">
            <a:tbl>
              <a:tblPr/>
              <a:tblGrid>
                <a:gridCol w="1849738">
                  <a:extLst>
                    <a:ext uri="{9D8B030D-6E8A-4147-A177-3AD203B41FA5}">
                      <a16:colId xmlns:a16="http://schemas.microsoft.com/office/drawing/2014/main" val="2470458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3464476"/>
                  </a:ext>
                </a:extLst>
              </a:tr>
            </a:tbl>
          </a:graphicData>
        </a:graphic>
      </p:graphicFrame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6018424"/>
              </p:ext>
            </p:extLst>
          </p:nvPr>
        </p:nvGraphicFramePr>
        <p:xfrm>
          <a:off x="6582083" y="5082535"/>
          <a:ext cx="2010229" cy="982187"/>
        </p:xfrm>
        <a:graphic>
          <a:graphicData uri="http://schemas.openxmlformats.org/drawingml/2006/table">
            <a:tbl>
              <a:tblPr/>
              <a:tblGrid>
                <a:gridCol w="2010229">
                  <a:extLst>
                    <a:ext uri="{9D8B030D-6E8A-4147-A177-3AD203B41FA5}">
                      <a16:colId xmlns:a16="http://schemas.microsoft.com/office/drawing/2014/main" val="269987370"/>
                    </a:ext>
                  </a:extLst>
                </a:gridCol>
              </a:tblGrid>
              <a:tr h="9821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050" dirty="0" smtClean="0"/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3736647"/>
                  </a:ext>
                </a:extLst>
              </a:tr>
            </a:tbl>
          </a:graphicData>
        </a:graphic>
      </p:graphicFrame>
      <p:sp>
        <p:nvSpPr>
          <p:cNvPr id="38" name="Rounded Rectangle 37"/>
          <p:cNvSpPr/>
          <p:nvPr/>
        </p:nvSpPr>
        <p:spPr>
          <a:xfrm>
            <a:off x="1254990" y="135066"/>
            <a:ext cx="2110048" cy="252765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graphicFrame>
        <p:nvGraphicFramePr>
          <p:cNvPr id="40" name="Table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2212009"/>
              </p:ext>
            </p:extLst>
          </p:nvPr>
        </p:nvGraphicFramePr>
        <p:xfrm>
          <a:off x="8558293" y="144612"/>
          <a:ext cx="1792277" cy="192786"/>
        </p:xfrm>
        <a:graphic>
          <a:graphicData uri="http://schemas.openxmlformats.org/drawingml/2006/table">
            <a:tbl>
              <a:tblPr/>
              <a:tblGrid>
                <a:gridCol w="1792277">
                  <a:extLst>
                    <a:ext uri="{9D8B030D-6E8A-4147-A177-3AD203B41FA5}">
                      <a16:colId xmlns:a16="http://schemas.microsoft.com/office/drawing/2014/main" val="346700005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714934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481959" y="195291"/>
            <a:ext cx="16501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11GG – WJEC E3 Certificate – Word Processing Software / Presentation Software / Spreadsheet Software / Database Software / Internet Fundamentals</a:t>
            </a:r>
          </a:p>
          <a:p>
            <a:r>
              <a:rPr lang="en-GB" sz="1200" dirty="0" smtClean="0"/>
              <a:t>11RS – WJEC Level 1 Certificate – Database Software / Spreadsheet Software / Desktop </a:t>
            </a:r>
            <a:r>
              <a:rPr lang="en-GB" sz="1200" smtClean="0"/>
              <a:t>Publishing Software</a:t>
            </a:r>
            <a:endParaRPr lang="en-GB" sz="1200" dirty="0"/>
          </a:p>
        </p:txBody>
      </p:sp>
      <p:sp>
        <p:nvSpPr>
          <p:cNvPr id="3" name="TextBox 2"/>
          <p:cNvSpPr txBox="1"/>
          <p:nvPr/>
        </p:nvSpPr>
        <p:spPr>
          <a:xfrm>
            <a:off x="2522483" y="3647090"/>
            <a:ext cx="17131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11GG – WJEC E3 Certificate – Presentation Software / Spreadsheet Software</a:t>
            </a:r>
          </a:p>
          <a:p>
            <a:r>
              <a:rPr lang="en-GB" sz="1200" dirty="0" smtClean="0"/>
              <a:t>11RS – WJEC Level 1 Certificate – Spreadsheet Software / Database Software</a:t>
            </a:r>
            <a:endParaRPr lang="en-GB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4876800" y="195291"/>
            <a:ext cx="170528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11GG – WJEC E3 Certificate – Spreadsheet Software / Database Software</a:t>
            </a:r>
          </a:p>
          <a:p>
            <a:r>
              <a:rPr lang="en-GB" sz="1200" dirty="0" smtClean="0"/>
              <a:t>11RS – WJEC Level 1 Certificate – Database Software</a:t>
            </a:r>
            <a:endParaRPr lang="en-GB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6636327" y="3541556"/>
            <a:ext cx="17557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11GG – WJEC E3 Certificate – Database Software / Desktop Publishing Software</a:t>
            </a:r>
          </a:p>
          <a:p>
            <a:r>
              <a:rPr lang="en-GB" sz="1200" dirty="0" smtClean="0"/>
              <a:t>11RS – WJEC Level 1 Certificate – Database Software / Desktop Publishing Software </a:t>
            </a:r>
            <a:endParaRPr lang="en-GB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8558293" y="195291"/>
            <a:ext cx="17103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11GG – WJEC E3 Certificate – Using Email / Internet Fundamentals</a:t>
            </a:r>
          </a:p>
          <a:p>
            <a:r>
              <a:rPr lang="en-GB" sz="1200" dirty="0" smtClean="0"/>
              <a:t>11RS – WJEC Level 1 Certificate – Database Software / Desktop Publishing Software</a:t>
            </a:r>
            <a:endParaRPr lang="en-GB" sz="1200" dirty="0"/>
          </a:p>
        </p:txBody>
      </p:sp>
      <p:sp>
        <p:nvSpPr>
          <p:cNvPr id="25" name="TextBox 24"/>
          <p:cNvSpPr txBox="1"/>
          <p:nvPr/>
        </p:nvSpPr>
        <p:spPr>
          <a:xfrm>
            <a:off x="10053820" y="3647090"/>
            <a:ext cx="16757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11GG – WJEC E3 Certificate – Using Email / Internet Fundamentals</a:t>
            </a:r>
          </a:p>
          <a:p>
            <a:r>
              <a:rPr lang="en-GB" sz="1200" dirty="0" smtClean="0"/>
              <a:t>11RS – WJEC Level 1 Certificate – Desktop Publishing Software</a:t>
            </a:r>
            <a:endParaRPr lang="en-GB" sz="1200" dirty="0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6190" y="3856926"/>
            <a:ext cx="1207113" cy="1207113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467958" y="806747"/>
            <a:ext cx="1157066" cy="835411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842860" y="4367561"/>
            <a:ext cx="920576" cy="92057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912545" y="873591"/>
            <a:ext cx="1268078" cy="981541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593710" y="1288905"/>
            <a:ext cx="1478616" cy="89846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715342" y="4104784"/>
            <a:ext cx="990716" cy="120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7471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732</TotalTime>
  <Words>342</Words>
  <Application>Microsoft Office PowerPoint</Application>
  <PresentationFormat>Widescreen</PresentationFormat>
  <Paragraphs>31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Lightfoot</dc:creator>
  <cp:lastModifiedBy>Angela Ivins</cp:lastModifiedBy>
  <cp:revision>69</cp:revision>
  <cp:lastPrinted>2022-10-18T08:52:25Z</cp:lastPrinted>
  <dcterms:created xsi:type="dcterms:W3CDTF">2022-10-18T08:33:50Z</dcterms:created>
  <dcterms:modified xsi:type="dcterms:W3CDTF">2024-10-29T10:12:21Z</dcterms:modified>
</cp:coreProperties>
</file>