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ICT Year 10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14097" y="384877"/>
            <a:ext cx="1797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10AK – E3 Certificate – Word Processing Software</a:t>
            </a:r>
          </a:p>
          <a:p>
            <a:r>
              <a:rPr lang="en-GB" dirty="0" smtClean="0"/>
              <a:t>10GG – Level 1 Certificate – Word Processing Software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75034" y="3639207"/>
            <a:ext cx="17026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10AK – E3 Certificate – Presentation Software</a:t>
            </a:r>
          </a:p>
          <a:p>
            <a:r>
              <a:rPr lang="en-GB" sz="1500" dirty="0" smtClean="0"/>
              <a:t>10GG – Level 1 Certificate –  Word Processing Software / Presentation Software</a:t>
            </a:r>
            <a:endParaRPr lang="en-GB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03394"/>
            <a:ext cx="1660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10AK – E3 Certificate – Spreadsheet Software</a:t>
            </a:r>
          </a:p>
          <a:p>
            <a:r>
              <a:rPr lang="en-GB" dirty="0" smtClean="0"/>
              <a:t>10GG – Presentation Software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82999" y="3510394"/>
            <a:ext cx="16517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10AK – E3 Certificate – Spreadsheet Software / Database Software</a:t>
            </a:r>
          </a:p>
          <a:p>
            <a:r>
              <a:rPr lang="en-GB" sz="1400" dirty="0" smtClean="0"/>
              <a:t>10GG – Level 1 Certificate – Presentation Software / Spreadsheet Software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627705" y="203394"/>
            <a:ext cx="1845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10AK – E3 Certificate – Database Software</a:t>
            </a:r>
          </a:p>
          <a:p>
            <a:r>
              <a:rPr lang="en-GB" dirty="0" smtClean="0"/>
              <a:t>10GG – Level 1 Certificate – Spreadsheet Software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953297" y="3510394"/>
            <a:ext cx="19023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10AK – E3 Certificate – Desktop Publishing Software</a:t>
            </a:r>
          </a:p>
          <a:p>
            <a:r>
              <a:rPr lang="en-GB" dirty="0" smtClean="0"/>
              <a:t>10GG Level 1 Certificate – Spreadsheet Software</a:t>
            </a:r>
            <a:endParaRPr lang="en-GB" dirty="0"/>
          </a:p>
        </p:txBody>
      </p:sp>
      <p:sp>
        <p:nvSpPr>
          <p:cNvPr id="26" name="AutoShape 2" descr="What is a Word Processor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334" y="3704353"/>
            <a:ext cx="1226939" cy="12269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1914" y="498030"/>
            <a:ext cx="1442052" cy="14420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57584" y="4089130"/>
            <a:ext cx="1209598" cy="1209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7982" y="797786"/>
            <a:ext cx="1579722" cy="11422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21251" y="4280499"/>
            <a:ext cx="922002" cy="9220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9511" y="1184737"/>
            <a:ext cx="1267808" cy="9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60320" y="3151435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ICT Year 11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33103" y="2862000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0182" y="56950"/>
            <a:ext cx="2066184" cy="2563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2114" y="75238"/>
            <a:ext cx="2065038" cy="2544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5876" y="3544890"/>
            <a:ext cx="2159327" cy="25039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2550" y="3492136"/>
            <a:ext cx="2135744" cy="2671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0274" y="3541556"/>
            <a:ext cx="2118566" cy="25106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13211"/>
              </p:ext>
            </p:extLst>
          </p:nvPr>
        </p:nvGraphicFramePr>
        <p:xfrm>
          <a:off x="1390084" y="195291"/>
          <a:ext cx="1849738" cy="192786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18424"/>
              </p:ext>
            </p:extLst>
          </p:nvPr>
        </p:nvGraphicFramePr>
        <p:xfrm>
          <a:off x="6582083" y="5082535"/>
          <a:ext cx="2010229" cy="982187"/>
        </p:xfrm>
        <a:graphic>
          <a:graphicData uri="http://schemas.openxmlformats.org/drawingml/2006/table">
            <a:tbl>
              <a:tblPr/>
              <a:tblGrid>
                <a:gridCol w="2010229">
                  <a:extLst>
                    <a:ext uri="{9D8B030D-6E8A-4147-A177-3AD203B41FA5}">
                      <a16:colId xmlns:a16="http://schemas.microsoft.com/office/drawing/2014/main" val="269987370"/>
                    </a:ext>
                  </a:extLst>
                </a:gridCol>
              </a:tblGrid>
              <a:tr h="98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5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36647"/>
                  </a:ext>
                </a:extLst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1254990" y="135066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12009"/>
              </p:ext>
            </p:extLst>
          </p:nvPr>
        </p:nvGraphicFramePr>
        <p:xfrm>
          <a:off x="8558293" y="144612"/>
          <a:ext cx="1792277" cy="192786"/>
        </p:xfrm>
        <a:graphic>
          <a:graphicData uri="http://schemas.openxmlformats.org/drawingml/2006/table">
            <a:tbl>
              <a:tblPr/>
              <a:tblGrid>
                <a:gridCol w="1792277">
                  <a:extLst>
                    <a:ext uri="{9D8B030D-6E8A-4147-A177-3AD203B41FA5}">
                      <a16:colId xmlns:a16="http://schemas.microsoft.com/office/drawing/2014/main" val="3467000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493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1959" y="195291"/>
            <a:ext cx="1650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11L - E3 Certificate – Spreadsheet Software</a:t>
            </a:r>
          </a:p>
          <a:p>
            <a:r>
              <a:rPr lang="en-GB" dirty="0" smtClean="0"/>
              <a:t>11RS – </a:t>
            </a:r>
            <a:r>
              <a:rPr lang="en-GB" dirty="0" smtClean="0"/>
              <a:t>Functional Skills </a:t>
            </a:r>
            <a:r>
              <a:rPr lang="en-GB" dirty="0" smtClean="0"/>
              <a:t>L2 exam preparation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22483" y="3647090"/>
            <a:ext cx="1713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11L – E3 Certificate – Database Software</a:t>
            </a:r>
          </a:p>
          <a:p>
            <a:r>
              <a:rPr lang="en-GB" dirty="0" smtClean="0"/>
              <a:t>11RS – FS L2 exam preparation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95291"/>
            <a:ext cx="1705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11L – E3 Certificate – Desktop Publishing Software</a:t>
            </a:r>
          </a:p>
          <a:p>
            <a:r>
              <a:rPr lang="en-GB" dirty="0" smtClean="0"/>
              <a:t>11RS – FS L2 exam preparation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36327" y="3541556"/>
            <a:ext cx="1755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11L – E3 Certificate – Using Email</a:t>
            </a:r>
          </a:p>
          <a:p>
            <a:r>
              <a:rPr lang="en-GB" dirty="0" smtClean="0"/>
              <a:t>11RS – FS L2 exam preparation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558293" y="195291"/>
            <a:ext cx="1710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11L – E3 Certificate – Using Email / Internet Fundamentals</a:t>
            </a:r>
          </a:p>
          <a:p>
            <a:r>
              <a:rPr lang="en-GB" dirty="0" smtClean="0"/>
              <a:t>11RS – FS L2 exam preparation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0053820" y="3647090"/>
            <a:ext cx="1675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11L – E3 Certificate – Internet Fundamentals</a:t>
            </a:r>
          </a:p>
          <a:p>
            <a:r>
              <a:rPr lang="en-GB" dirty="0" smtClean="0"/>
              <a:t>11RS – FS L2 exam preparation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190" y="3856926"/>
            <a:ext cx="1207113" cy="12071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7958" y="806747"/>
            <a:ext cx="1157066" cy="8354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2860" y="4367561"/>
            <a:ext cx="920576" cy="9205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2545" y="873591"/>
            <a:ext cx="1268078" cy="9815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93710" y="1288905"/>
            <a:ext cx="1478616" cy="8984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15342" y="4104784"/>
            <a:ext cx="990716" cy="12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196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Angela Ivins</cp:lastModifiedBy>
  <cp:revision>60</cp:revision>
  <cp:lastPrinted>2022-10-18T08:52:25Z</cp:lastPrinted>
  <dcterms:created xsi:type="dcterms:W3CDTF">2022-10-18T08:33:50Z</dcterms:created>
  <dcterms:modified xsi:type="dcterms:W3CDTF">2023-10-25T14:35:37Z</dcterms:modified>
</cp:coreProperties>
</file>