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3BC-4A0B-4708-9700-493EAE9D6A89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3348-3670-497A-96AF-8CE908D0E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51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3BC-4A0B-4708-9700-493EAE9D6A89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3348-3670-497A-96AF-8CE908D0E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78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3BC-4A0B-4708-9700-493EAE9D6A89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3348-3670-497A-96AF-8CE908D0E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98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3BC-4A0B-4708-9700-493EAE9D6A89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3348-3670-497A-96AF-8CE908D0E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039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3BC-4A0B-4708-9700-493EAE9D6A89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3348-3670-497A-96AF-8CE908D0E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46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3BC-4A0B-4708-9700-493EAE9D6A89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3348-3670-497A-96AF-8CE908D0E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1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3BC-4A0B-4708-9700-493EAE9D6A89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3348-3670-497A-96AF-8CE908D0E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67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3BC-4A0B-4708-9700-493EAE9D6A89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3348-3670-497A-96AF-8CE908D0E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29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3BC-4A0B-4708-9700-493EAE9D6A89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3348-3670-497A-96AF-8CE908D0E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108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3BC-4A0B-4708-9700-493EAE9D6A89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3348-3670-497A-96AF-8CE908D0E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91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23BC-4A0B-4708-9700-493EAE9D6A89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3348-3670-497A-96AF-8CE908D0E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93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D23BC-4A0B-4708-9700-493EAE9D6A89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23348-3670-497A-96AF-8CE908D0E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20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1.wdp"/><Relationship Id="rId18" Type="http://schemas.openxmlformats.org/officeDocument/2006/relationships/image" Target="../media/image15.png"/><Relationship Id="rId26" Type="http://schemas.openxmlformats.org/officeDocument/2006/relationships/image" Target="../media/image23.jfif"/><Relationship Id="rId3" Type="http://schemas.openxmlformats.org/officeDocument/2006/relationships/image" Target="../media/image2.png"/><Relationship Id="rId21" Type="http://schemas.openxmlformats.org/officeDocument/2006/relationships/image" Target="../media/image18.jfif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4.png"/><Relationship Id="rId25" Type="http://schemas.openxmlformats.org/officeDocument/2006/relationships/image" Target="../media/image22.jfif"/><Relationship Id="rId2" Type="http://schemas.openxmlformats.org/officeDocument/2006/relationships/image" Target="../media/image1.png"/><Relationship Id="rId16" Type="http://schemas.microsoft.com/office/2007/relationships/hdphoto" Target="../media/hdphoto2.wdp"/><Relationship Id="rId20" Type="http://schemas.openxmlformats.org/officeDocument/2006/relationships/image" Target="../media/image17.jfif"/><Relationship Id="rId29" Type="http://schemas.openxmlformats.org/officeDocument/2006/relationships/image" Target="../media/image26.jf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1.jfif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23" Type="http://schemas.openxmlformats.org/officeDocument/2006/relationships/image" Target="../media/image20.jfif"/><Relationship Id="rId28" Type="http://schemas.openxmlformats.org/officeDocument/2006/relationships/image" Target="../media/image25.jfif"/><Relationship Id="rId10" Type="http://schemas.openxmlformats.org/officeDocument/2006/relationships/image" Target="../media/image9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19.jfif"/><Relationship Id="rId27" Type="http://schemas.openxmlformats.org/officeDocument/2006/relationships/image" Target="../media/image24.jfif"/><Relationship Id="rId30" Type="http://schemas.openxmlformats.org/officeDocument/2006/relationships/image" Target="../media/image27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English Year </a:t>
            </a:r>
            <a:r>
              <a:rPr lang="en-GB" sz="3200" b="1" dirty="0"/>
              <a:t>9</a:t>
            </a:r>
            <a:r>
              <a:rPr lang="en-GB" sz="3200" b="1" dirty="0" smtClean="0"/>
              <a:t>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17960" y="781399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Classics – A Christmas Carol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577608" y="519057"/>
            <a:ext cx="2606794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21544" y="3796140"/>
            <a:ext cx="1720664" cy="206992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Speaking &amp; Listening</a:t>
            </a:r>
            <a:endParaRPr lang="en-GB" sz="1600" b="1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/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9">
            <a:extLst/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cxnSp>
        <p:nvCxnSpPr>
          <p:cNvPr id="3" name="Straight Arrow Connector 2"/>
          <p:cNvCxnSpPr>
            <a:stCxn id="6" idx="2"/>
          </p:cNvCxnSpPr>
          <p:nvPr/>
        </p:nvCxnSpPr>
        <p:spPr>
          <a:xfrm flipH="1">
            <a:off x="1317960" y="2352504"/>
            <a:ext cx="839586" cy="479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8430238" y="2125376"/>
            <a:ext cx="733670" cy="689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1" idx="0"/>
          </p:cNvCxnSpPr>
          <p:nvPr/>
        </p:nvCxnSpPr>
        <p:spPr>
          <a:xfrm flipH="1" flipV="1">
            <a:off x="10515600" y="3399905"/>
            <a:ext cx="593089" cy="4792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1128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90320" y="3753452"/>
            <a:ext cx="1405693" cy="667405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73603" y="15881"/>
            <a:ext cx="1278023" cy="73036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459752">
            <a:off x="10515601" y="5511468"/>
            <a:ext cx="1432674" cy="1172713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 rotWithShape="1">
          <a:blip r:embed="rId17"/>
          <a:srcRect l="10956" b="11095"/>
          <a:stretch/>
        </p:blipFill>
        <p:spPr>
          <a:xfrm>
            <a:off x="8167166" y="3430112"/>
            <a:ext cx="1319126" cy="1317061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201115" y="4927046"/>
            <a:ext cx="983287" cy="737465"/>
          </a:xfrm>
          <a:prstGeom prst="rect">
            <a:avLst/>
          </a:prstGeom>
        </p:spPr>
      </p:pic>
      <p:cxnSp>
        <p:nvCxnSpPr>
          <p:cNvPr id="53" name="Straight Arrow Connector 52"/>
          <p:cNvCxnSpPr/>
          <p:nvPr/>
        </p:nvCxnSpPr>
        <p:spPr>
          <a:xfrm flipH="1" flipV="1">
            <a:off x="4752951" y="3235144"/>
            <a:ext cx="213332" cy="560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409730" y="3985018"/>
            <a:ext cx="13731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Descriptive/</a:t>
            </a:r>
          </a:p>
          <a:p>
            <a:r>
              <a:rPr lang="en-GB" b="1" dirty="0"/>
              <a:t>Narrative Writing</a:t>
            </a:r>
          </a:p>
          <a:p>
            <a:pPr algn="ctr"/>
            <a:endParaRPr lang="en-GB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9201115" y="2090162"/>
            <a:ext cx="1234790" cy="741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</p:cNvCxnSpPr>
          <p:nvPr/>
        </p:nvCxnSpPr>
        <p:spPr>
          <a:xfrm>
            <a:off x="2157546" y="2352504"/>
            <a:ext cx="890339" cy="462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813623" y="273588"/>
            <a:ext cx="1731414" cy="2078916"/>
          </a:xfrm>
          <a:prstGeom prst="rect">
            <a:avLst/>
          </a:prstGeom>
        </p:spPr>
      </p:pic>
      <p:cxnSp>
        <p:nvCxnSpPr>
          <p:cNvPr id="39" name="Straight Arrow Connector 38"/>
          <p:cNvCxnSpPr/>
          <p:nvPr/>
        </p:nvCxnSpPr>
        <p:spPr>
          <a:xfrm>
            <a:off x="5776718" y="2310033"/>
            <a:ext cx="680257" cy="521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899631" y="825562"/>
            <a:ext cx="15593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Shakespeare</a:t>
            </a:r>
            <a:r>
              <a:rPr lang="en-GB" dirty="0"/>
              <a:t> –</a:t>
            </a:r>
          </a:p>
          <a:p>
            <a:pPr algn="ctr"/>
            <a:r>
              <a:rPr lang="en-GB" dirty="0"/>
              <a:t>Romeo and Juliet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27596" y="730142"/>
            <a:ext cx="20217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Contemporary Fiction – </a:t>
            </a:r>
          </a:p>
          <a:p>
            <a:pPr algn="ctr"/>
            <a:r>
              <a:rPr lang="en-GB" dirty="0"/>
              <a:t>Refugee Boy/Terror Kid/Ghost boys etc.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874" y="106254"/>
            <a:ext cx="819150" cy="12477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119" y="1703082"/>
            <a:ext cx="1082475" cy="71122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4" y="2278662"/>
            <a:ext cx="795648" cy="4834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3" b="15516"/>
          <a:stretch/>
        </p:blipFill>
        <p:spPr>
          <a:xfrm>
            <a:off x="6682440" y="68093"/>
            <a:ext cx="757765" cy="94446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968" y="1616871"/>
            <a:ext cx="710587" cy="71058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330" y="876511"/>
            <a:ext cx="679741" cy="951951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131" y="1628460"/>
            <a:ext cx="668351" cy="103022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342" y="82845"/>
            <a:ext cx="1293277" cy="368132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431" y="4853820"/>
            <a:ext cx="1675707" cy="92971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3" t="6706" r="7392" b="27925"/>
          <a:stretch/>
        </p:blipFill>
        <p:spPr>
          <a:xfrm>
            <a:off x="2754693" y="3566208"/>
            <a:ext cx="1194452" cy="1207092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0" y="3635687"/>
            <a:ext cx="1360261" cy="136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76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Elaine Verney</cp:lastModifiedBy>
  <cp:revision>9</cp:revision>
  <dcterms:created xsi:type="dcterms:W3CDTF">2023-09-12T10:03:23Z</dcterms:created>
  <dcterms:modified xsi:type="dcterms:W3CDTF">2023-09-15T08:41:38Z</dcterms:modified>
</cp:coreProperties>
</file>