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17/10/2024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712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17/10/2024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1485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17/10/2024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088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17/10/2024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456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17/10/2024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54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17/10/2024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678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17/10/2024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92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17/10/2024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420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17/10/2024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694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17/10/2024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5635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17/10/2024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561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22D70-73BB-472F-8E39-E815AC316B9C}" type="datetimeFigureOut">
              <a:rPr lang="en-GB" smtClean="0"/>
              <a:t>17/10/2024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087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18" Type="http://schemas.openxmlformats.org/officeDocument/2006/relationships/image" Target="../media/image15.png"/><Relationship Id="rId3" Type="http://schemas.openxmlformats.org/officeDocument/2006/relationships/image" Target="../media/image2.png"/><Relationship Id="rId21" Type="http://schemas.openxmlformats.org/officeDocument/2006/relationships/image" Target="../media/image18.png"/><Relationship Id="rId7" Type="http://schemas.microsoft.com/office/2007/relationships/hdphoto" Target="../media/hdphoto1.wdp"/><Relationship Id="rId12" Type="http://schemas.openxmlformats.org/officeDocument/2006/relationships/image" Target="../media/image9.png"/><Relationship Id="rId17" Type="http://schemas.openxmlformats.org/officeDocument/2006/relationships/image" Target="../media/image14.png"/><Relationship Id="rId2" Type="http://schemas.openxmlformats.org/officeDocument/2006/relationships/image" Target="../media/image1.png"/><Relationship Id="rId16" Type="http://schemas.openxmlformats.org/officeDocument/2006/relationships/image" Target="../media/image13.png"/><Relationship Id="rId20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2.wdp"/><Relationship Id="rId5" Type="http://schemas.openxmlformats.org/officeDocument/2006/relationships/image" Target="../media/image4.png"/><Relationship Id="rId15" Type="http://schemas.openxmlformats.org/officeDocument/2006/relationships/image" Target="../media/image12.png"/><Relationship Id="rId10" Type="http://schemas.openxmlformats.org/officeDocument/2006/relationships/image" Target="../media/image8.png"/><Relationship Id="rId19" Type="http://schemas.openxmlformats.org/officeDocument/2006/relationships/image" Target="../media/image16.png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openxmlformats.org/officeDocument/2006/relationships/image" Target="../media/image11.png"/><Relationship Id="rId22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16200000">
            <a:off x="-3149081" y="3124142"/>
            <a:ext cx="6882937" cy="584775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Independent Living Year </a:t>
            </a:r>
            <a:r>
              <a:rPr lang="en-GB" sz="3200" b="1" dirty="0" smtClean="0"/>
              <a:t>11  </a:t>
            </a:r>
            <a:endParaRPr lang="en-GB" sz="3200" b="1" dirty="0"/>
          </a:p>
        </p:txBody>
      </p:sp>
      <p:sp>
        <p:nvSpPr>
          <p:cNvPr id="5" name="Pentagon 4"/>
          <p:cNvSpPr/>
          <p:nvPr/>
        </p:nvSpPr>
        <p:spPr>
          <a:xfrm>
            <a:off x="584776" y="2831751"/>
            <a:ext cx="11607224" cy="568154"/>
          </a:xfrm>
          <a:prstGeom prst="homePlat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>
                <a:solidFill>
                  <a:schemeClr val="tx1"/>
                </a:solidFill>
              </a:rPr>
              <a:t>Half Term 1	Half Term 2	Half Term 3	 Half Term 4	Half Term 5	Half Term 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32411" y="162902"/>
            <a:ext cx="2110048" cy="252765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Looking After Yourself and Your </a:t>
            </a:r>
            <a:r>
              <a:rPr lang="en-GB" sz="1400" dirty="0" smtClean="0">
                <a:solidFill>
                  <a:schemeClr val="tx1"/>
                </a:solidFill>
              </a:rPr>
              <a:t>Home / </a:t>
            </a:r>
            <a:r>
              <a:rPr lang="en-GB" sz="1400" dirty="0" smtClean="0">
                <a:solidFill>
                  <a:schemeClr val="tx1"/>
                </a:solidFill>
              </a:rPr>
              <a:t>(Group 1) 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646252" y="162902"/>
            <a:ext cx="2036747" cy="246370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 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521253" y="121328"/>
            <a:ext cx="1994485" cy="246370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Household Cleaning (Group 1)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462493" y="3454009"/>
            <a:ext cx="2058697" cy="252297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 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9742780" y="3472263"/>
            <a:ext cx="2276407" cy="267783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100" dirty="0" smtClean="0">
              <a:solidFill>
                <a:schemeClr val="tx1"/>
              </a:solidFill>
            </a:endParaRPr>
          </a:p>
          <a:p>
            <a:pPr algn="ctr"/>
            <a:endParaRPr lang="en-GB" sz="1100" dirty="0">
              <a:solidFill>
                <a:schemeClr val="tx1"/>
              </a:solidFill>
            </a:endParaRPr>
          </a:p>
          <a:p>
            <a:pPr algn="ctr"/>
            <a:endParaRPr lang="en-GB" sz="1100" dirty="0" smtClean="0">
              <a:solidFill>
                <a:schemeClr val="tx1"/>
              </a:solidFill>
            </a:endParaRPr>
          </a:p>
          <a:p>
            <a:pPr algn="ctr"/>
            <a:endParaRPr lang="en-GB" sz="1100" dirty="0">
              <a:solidFill>
                <a:schemeClr val="tx1"/>
              </a:solidFill>
            </a:endParaRPr>
          </a:p>
          <a:p>
            <a:pPr algn="ctr"/>
            <a:endParaRPr lang="en-GB" sz="1100" dirty="0" smtClean="0">
              <a:solidFill>
                <a:schemeClr val="tx1"/>
              </a:solidFill>
            </a:endParaRPr>
          </a:p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Household Cleaning (Group 2) </a:t>
            </a:r>
            <a:endParaRPr lang="en-GB" sz="1400" dirty="0">
              <a:solidFill>
                <a:schemeClr val="tx1"/>
              </a:solidFill>
            </a:endParaRPr>
          </a:p>
        </p:txBody>
      </p:sp>
      <p:pic>
        <p:nvPicPr>
          <p:cNvPr id="13" name="Picture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6738" y="165850"/>
            <a:ext cx="1432560" cy="707390"/>
          </a:xfrm>
          <a:prstGeom prst="rect">
            <a:avLst/>
          </a:prstGeom>
          <a:noFill/>
        </p:spPr>
      </p:pic>
      <p:pic>
        <p:nvPicPr>
          <p:cNvPr id="14" name="Picture 1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47" y="5485407"/>
            <a:ext cx="1376680" cy="13335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7885" y="6163563"/>
            <a:ext cx="655344" cy="65534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9838" y="6163563"/>
            <a:ext cx="655344" cy="65534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9951" t="6110" r="6944" b="16896"/>
          <a:stretch/>
        </p:blipFill>
        <p:spPr>
          <a:xfrm>
            <a:off x="4752951" y="6085560"/>
            <a:ext cx="821654" cy="76123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36028" y="6163563"/>
            <a:ext cx="641497" cy="63919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36327" y="6140030"/>
            <a:ext cx="665689" cy="66273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13844" t="7822" r="11794" b="19645"/>
          <a:stretch/>
        </p:blipFill>
        <p:spPr>
          <a:xfrm>
            <a:off x="7475912" y="6085559"/>
            <a:ext cx="780430" cy="76123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430238" y="6110328"/>
            <a:ext cx="695524" cy="69243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358296" y="6124376"/>
            <a:ext cx="695524" cy="694531"/>
          </a:xfrm>
          <a:prstGeom prst="rect">
            <a:avLst/>
          </a:prstGeom>
        </p:spPr>
      </p:pic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5982558"/>
              </p:ext>
            </p:extLst>
          </p:nvPr>
        </p:nvGraphicFramePr>
        <p:xfrm>
          <a:off x="8627705" y="203394"/>
          <a:ext cx="1845043" cy="181483"/>
        </p:xfrm>
        <a:graphic>
          <a:graphicData uri="http://schemas.openxmlformats.org/drawingml/2006/table">
            <a:tbl>
              <a:tblPr/>
              <a:tblGrid>
                <a:gridCol w="1845043">
                  <a:extLst>
                    <a:ext uri="{9D8B030D-6E8A-4147-A177-3AD203B41FA5}">
                      <a16:colId xmlns:a16="http://schemas.microsoft.com/office/drawing/2014/main" val="38630785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100" b="1" strike="noStrik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3126641"/>
                  </a:ext>
                </a:extLst>
              </a:tr>
            </a:tbl>
          </a:graphicData>
        </a:graphic>
      </p:graphicFrame>
      <p:sp>
        <p:nvSpPr>
          <p:cNvPr id="36" name="Rounded Rectangle 35"/>
          <p:cNvSpPr/>
          <p:nvPr/>
        </p:nvSpPr>
        <p:spPr>
          <a:xfrm>
            <a:off x="2363052" y="3510394"/>
            <a:ext cx="2110048" cy="251914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 </a:t>
            </a:r>
            <a:endParaRPr lang="en-GB" sz="1400" dirty="0">
              <a:solidFill>
                <a:schemeClr val="tx1"/>
              </a:solidFill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1925199" y="2622693"/>
            <a:ext cx="522542" cy="1054177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9353501" y="2585030"/>
            <a:ext cx="522542" cy="1054177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5921476" y="2650176"/>
            <a:ext cx="522542" cy="1054177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 rot="745689">
            <a:off x="6835437" y="310835"/>
            <a:ext cx="1077155" cy="72289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 rot="20814576">
            <a:off x="8614979" y="4823690"/>
            <a:ext cx="1034010" cy="68518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 rot="20841983">
            <a:off x="3365126" y="533509"/>
            <a:ext cx="987554" cy="81967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3401365" y="1755707"/>
            <a:ext cx="1028998" cy="680533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0693772" y="1203047"/>
            <a:ext cx="1355526" cy="892926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 rot="20853812">
            <a:off x="920981" y="4201761"/>
            <a:ext cx="1133562" cy="75875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20"/>
          <a:srcRect b="14850"/>
          <a:stretch/>
        </p:blipFill>
        <p:spPr>
          <a:xfrm rot="532612">
            <a:off x="4729536" y="4971956"/>
            <a:ext cx="1402177" cy="786491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 rot="20812249">
            <a:off x="5017573" y="3541117"/>
            <a:ext cx="1205507" cy="1205507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 rot="545519">
            <a:off x="7045305" y="1572269"/>
            <a:ext cx="1145976" cy="914577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2574169" y="4201773"/>
            <a:ext cx="166459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dirty="0"/>
              <a:t>Looking After Yourself and Your Home / (Group </a:t>
            </a:r>
            <a:r>
              <a:rPr lang="en-GB" sz="1400" dirty="0" smtClean="0"/>
              <a:t>2) </a:t>
            </a:r>
            <a:endParaRPr lang="en-GB" sz="1400" dirty="0"/>
          </a:p>
        </p:txBody>
      </p:sp>
      <p:sp>
        <p:nvSpPr>
          <p:cNvPr id="31" name="Rectangle 30"/>
          <p:cNvSpPr/>
          <p:nvPr/>
        </p:nvSpPr>
        <p:spPr>
          <a:xfrm>
            <a:off x="4966554" y="1033507"/>
            <a:ext cx="139614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dirty="0"/>
              <a:t>Food and Drink Preparation (Group </a:t>
            </a:r>
            <a:r>
              <a:rPr lang="en-GB" sz="1400" dirty="0" smtClean="0"/>
              <a:t>1)</a:t>
            </a:r>
            <a:endParaRPr lang="en-GB" sz="1400" dirty="0"/>
          </a:p>
        </p:txBody>
      </p:sp>
      <p:sp>
        <p:nvSpPr>
          <p:cNvPr id="37" name="Rectangle 36"/>
          <p:cNvSpPr/>
          <p:nvPr/>
        </p:nvSpPr>
        <p:spPr>
          <a:xfrm>
            <a:off x="6682999" y="4160824"/>
            <a:ext cx="139614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dirty="0"/>
              <a:t>Food and Drink Preparation (Group </a:t>
            </a:r>
            <a:r>
              <a:rPr lang="en-GB" sz="1400" dirty="0" smtClean="0"/>
              <a:t>2)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87964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</TotalTime>
  <Words>60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Nicola Lightfoot</dc:creator>
  <cp:lastModifiedBy>Nicola Lightfoot</cp:lastModifiedBy>
  <cp:revision>57</cp:revision>
  <cp:lastPrinted>2022-10-18T08:52:25Z</cp:lastPrinted>
  <dcterms:created xsi:type="dcterms:W3CDTF">2022-10-18T08:33:50Z</dcterms:created>
  <dcterms:modified xsi:type="dcterms:W3CDTF">2024-10-17T16:05:41Z</dcterms:modified>
</cp:coreProperties>
</file>