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jfif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fif"/><Relationship Id="rId25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12.jfif"/><Relationship Id="rId23" Type="http://schemas.openxmlformats.org/officeDocument/2006/relationships/image" Target="../media/image20.jp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jf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5.jfif"/><Relationship Id="rId26" Type="http://schemas.openxmlformats.org/officeDocument/2006/relationships/image" Target="../media/image31.png"/><Relationship Id="rId3" Type="http://schemas.openxmlformats.org/officeDocument/2006/relationships/image" Target="../media/image2.png"/><Relationship Id="rId21" Type="http://schemas.openxmlformats.org/officeDocument/2006/relationships/image" Target="../media/image16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4.png"/><Relationship Id="rId25" Type="http://schemas.openxmlformats.org/officeDocument/2006/relationships/image" Target="../media/image30.jfif"/><Relationship Id="rId2" Type="http://schemas.openxmlformats.org/officeDocument/2006/relationships/image" Target="../media/image1.png"/><Relationship Id="rId16" Type="http://schemas.openxmlformats.org/officeDocument/2006/relationships/image" Target="../media/image18.jfif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9.jfif"/><Relationship Id="rId5" Type="http://schemas.openxmlformats.org/officeDocument/2006/relationships/image" Target="../media/image4.png"/><Relationship Id="rId15" Type="http://schemas.openxmlformats.org/officeDocument/2006/relationships/image" Target="../media/image17.jfif"/><Relationship Id="rId23" Type="http://schemas.openxmlformats.org/officeDocument/2006/relationships/image" Target="../media/image28.jfif"/><Relationship Id="rId10" Type="http://schemas.openxmlformats.org/officeDocument/2006/relationships/image" Target="../media/image8.png"/><Relationship Id="rId19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3.png"/><Relationship Id="rId22" Type="http://schemas.openxmlformats.org/officeDocument/2006/relationships/image" Target="../media/image27.jfif"/><Relationship Id="rId27" Type="http://schemas.openxmlformats.org/officeDocument/2006/relationships/image" Target="../media/image3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Year 10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417025" y="2541864"/>
            <a:ext cx="260773" cy="43689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725201" y="2334564"/>
            <a:ext cx="1212228" cy="136978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5127" y="520117"/>
            <a:ext cx="1417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Speaking and Listening – </a:t>
            </a:r>
          </a:p>
          <a:p>
            <a:endParaRPr lang="en-GB" b="1" dirty="0"/>
          </a:p>
          <a:p>
            <a:r>
              <a:rPr lang="en-GB" b="1" dirty="0" smtClean="0"/>
              <a:t>Presentation</a:t>
            </a:r>
          </a:p>
          <a:p>
            <a:r>
              <a:rPr lang="en-GB" b="1" dirty="0" smtClean="0"/>
              <a:t>Skills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3778" y="929166"/>
            <a:ext cx="1813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1 – Reading </a:t>
            </a:r>
          </a:p>
          <a:p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6584023" y="3970522"/>
            <a:ext cx="1731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Paper 1 – Reading </a:t>
            </a:r>
            <a:r>
              <a:rPr lang="en-GB" b="1" dirty="0" smtClean="0"/>
              <a:t>Revision</a:t>
            </a:r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24" name="Rectangle 23"/>
          <p:cNvSpPr/>
          <p:nvPr/>
        </p:nvSpPr>
        <p:spPr>
          <a:xfrm>
            <a:off x="8702180" y="431579"/>
            <a:ext cx="1629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Paper 1 – </a:t>
            </a:r>
          </a:p>
          <a:p>
            <a:r>
              <a:rPr lang="en-GB" dirty="0" smtClean="0"/>
              <a:t>Creative Writing</a:t>
            </a:r>
          </a:p>
          <a:p>
            <a:endParaRPr lang="en-GB" dirty="0"/>
          </a:p>
          <a:p>
            <a:r>
              <a:rPr lang="en-GB" dirty="0" smtClean="0"/>
              <a:t>Descriptive Writing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10066140" y="3704353"/>
            <a:ext cx="16296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Paper 1 – </a:t>
            </a:r>
          </a:p>
          <a:p>
            <a:r>
              <a:rPr lang="en-GB" dirty="0" smtClean="0"/>
              <a:t>Creative Writing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Narrative Writing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4"/>
          <a:srcRect l="10956" b="11095"/>
          <a:stretch/>
        </p:blipFill>
        <p:spPr>
          <a:xfrm>
            <a:off x="3225462" y="480618"/>
            <a:ext cx="955533" cy="954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91" y="4829462"/>
            <a:ext cx="1374640" cy="10296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60" y="1593767"/>
            <a:ext cx="1342607" cy="7782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36" y="4104216"/>
            <a:ext cx="1184157" cy="63851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55794" y="3686564"/>
            <a:ext cx="1023957" cy="9380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637" y="273503"/>
            <a:ext cx="995640" cy="97371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84" y="1646376"/>
            <a:ext cx="1468403" cy="73420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67" y="4000229"/>
            <a:ext cx="1078521" cy="66139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705" y="5070200"/>
            <a:ext cx="1104430" cy="68832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665" y="898373"/>
            <a:ext cx="979914" cy="82073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343" y="1818058"/>
            <a:ext cx="1096510" cy="81082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748531" y="4198313"/>
            <a:ext cx="1865538" cy="957155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 flipH="1" flipV="1">
            <a:off x="7210357" y="3217639"/>
            <a:ext cx="265555" cy="3851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Year 11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34144" y="3523940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85253"/>
              </p:ext>
            </p:extLst>
          </p:nvPr>
        </p:nvGraphicFramePr>
        <p:xfrm>
          <a:off x="1371007" y="941853"/>
          <a:ext cx="1849738" cy="1200404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Paper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b="1" dirty="0" smtClean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40852" y="94280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69451" y="4337364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1 - Revision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072623" y="4480824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Exam Skills and Preparation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4752951" y="167348"/>
            <a:ext cx="194829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Paper 2 - Writing </a:t>
            </a:r>
          </a:p>
          <a:p>
            <a:endParaRPr lang="en-GB" dirty="0" smtClean="0"/>
          </a:p>
          <a:p>
            <a:r>
              <a:rPr lang="en-GB" dirty="0" smtClean="0"/>
              <a:t>Writing </a:t>
            </a:r>
            <a:r>
              <a:rPr lang="en-GB" dirty="0"/>
              <a:t>to present </a:t>
            </a:r>
            <a:endParaRPr lang="en-GB" dirty="0" smtClean="0"/>
          </a:p>
          <a:p>
            <a:r>
              <a:rPr lang="en-GB" dirty="0" smtClean="0"/>
              <a:t>a viewpoint</a:t>
            </a:r>
          </a:p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903077" y="886453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2 - Revision</a:t>
            </a:r>
            <a:endParaRPr lang="en-GB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0938"/>
              </p:ext>
            </p:extLst>
          </p:nvPr>
        </p:nvGraphicFramePr>
        <p:xfrm>
          <a:off x="2437772" y="4303545"/>
          <a:ext cx="1849738" cy="1200404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Paper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b="1" dirty="0" smtClean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78077" y="2686622"/>
            <a:ext cx="719390" cy="123759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3233" y="2620170"/>
            <a:ext cx="719390" cy="123759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58135" y="2686622"/>
            <a:ext cx="719390" cy="12375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95" y="449845"/>
            <a:ext cx="1133998" cy="5669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61" y="1874982"/>
            <a:ext cx="998746" cy="57351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5" y="3992922"/>
            <a:ext cx="914944" cy="107848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09" y="5105295"/>
            <a:ext cx="1342993" cy="69956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96907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17778">
            <a:off x="555514" y="826200"/>
            <a:ext cx="681189" cy="5082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9" y="3698047"/>
            <a:ext cx="1077100" cy="10533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432" y="3748022"/>
            <a:ext cx="855982" cy="10364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823" y="1163754"/>
            <a:ext cx="1350390" cy="12079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43" y="1658094"/>
            <a:ext cx="1331478" cy="88603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113" y="372424"/>
            <a:ext cx="1075057" cy="86864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153" y="6110328"/>
            <a:ext cx="1249338" cy="56489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456" y="5038802"/>
            <a:ext cx="863555" cy="7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71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Lynsey Leigh</cp:lastModifiedBy>
  <cp:revision>65</cp:revision>
  <cp:lastPrinted>2022-10-18T08:52:25Z</cp:lastPrinted>
  <dcterms:created xsi:type="dcterms:W3CDTF">2022-10-18T08:33:50Z</dcterms:created>
  <dcterms:modified xsi:type="dcterms:W3CDTF">2023-10-27T11:04:50Z</dcterms:modified>
</cp:coreProperties>
</file>