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27/10/2023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21" Type="http://schemas.openxmlformats.org/officeDocument/2006/relationships/image" Target="../media/image18.jfif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jfif"/><Relationship Id="rId25" Type="http://schemas.openxmlformats.org/officeDocument/2006/relationships/image" Target="../media/image22.pn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20" Type="http://schemas.openxmlformats.org/officeDocument/2006/relationships/image" Target="../media/image17.jf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24" Type="http://schemas.openxmlformats.org/officeDocument/2006/relationships/image" Target="../media/image21.png"/><Relationship Id="rId5" Type="http://schemas.openxmlformats.org/officeDocument/2006/relationships/image" Target="../media/image4.png"/><Relationship Id="rId15" Type="http://schemas.openxmlformats.org/officeDocument/2006/relationships/image" Target="../media/image12.jfif"/><Relationship Id="rId23" Type="http://schemas.openxmlformats.org/officeDocument/2006/relationships/image" Target="../media/image20.jp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Relationship Id="rId22" Type="http://schemas.openxmlformats.org/officeDocument/2006/relationships/image" Target="../media/image19.jf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25.jfif"/><Relationship Id="rId26" Type="http://schemas.openxmlformats.org/officeDocument/2006/relationships/image" Target="../media/image31.png"/><Relationship Id="rId3" Type="http://schemas.openxmlformats.org/officeDocument/2006/relationships/image" Target="../media/image2.png"/><Relationship Id="rId21" Type="http://schemas.openxmlformats.org/officeDocument/2006/relationships/image" Target="../media/image16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24.png"/><Relationship Id="rId25" Type="http://schemas.openxmlformats.org/officeDocument/2006/relationships/image" Target="../media/image30.jfif"/><Relationship Id="rId2" Type="http://schemas.openxmlformats.org/officeDocument/2006/relationships/image" Target="../media/image1.png"/><Relationship Id="rId16" Type="http://schemas.openxmlformats.org/officeDocument/2006/relationships/image" Target="../media/image18.jfif"/><Relationship Id="rId20" Type="http://schemas.microsoft.com/office/2007/relationships/hdphoto" Target="../media/hdphoto3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24" Type="http://schemas.openxmlformats.org/officeDocument/2006/relationships/image" Target="../media/image29.jfif"/><Relationship Id="rId5" Type="http://schemas.openxmlformats.org/officeDocument/2006/relationships/image" Target="../media/image4.png"/><Relationship Id="rId15" Type="http://schemas.openxmlformats.org/officeDocument/2006/relationships/image" Target="../media/image17.jfif"/><Relationship Id="rId23" Type="http://schemas.openxmlformats.org/officeDocument/2006/relationships/image" Target="../media/image28.jfif"/><Relationship Id="rId10" Type="http://schemas.openxmlformats.org/officeDocument/2006/relationships/image" Target="../media/image8.png"/><Relationship Id="rId19" Type="http://schemas.openxmlformats.org/officeDocument/2006/relationships/image" Target="../media/image2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23.png"/><Relationship Id="rId22" Type="http://schemas.openxmlformats.org/officeDocument/2006/relationships/image" Target="../media/image27.jfif"/><Relationship Id="rId27" Type="http://schemas.openxmlformats.org/officeDocument/2006/relationships/image" Target="../media/image32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English Year 10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81483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1417025" y="2541864"/>
            <a:ext cx="260773" cy="43689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3725201" y="2334564"/>
            <a:ext cx="1212228" cy="1369789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75127" y="520117"/>
            <a:ext cx="14177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Speaking and Listening – </a:t>
            </a:r>
          </a:p>
          <a:p>
            <a:endParaRPr lang="en-GB" b="1" dirty="0"/>
          </a:p>
          <a:p>
            <a:r>
              <a:rPr lang="en-GB" b="1" dirty="0" smtClean="0"/>
              <a:t>Presentation</a:t>
            </a:r>
          </a:p>
          <a:p>
            <a:r>
              <a:rPr lang="en-GB" b="1" dirty="0" smtClean="0"/>
              <a:t>Skills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3778" y="929166"/>
            <a:ext cx="18138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Paper 1 – Reading </a:t>
            </a:r>
          </a:p>
          <a:p>
            <a:endParaRPr lang="en-GB" b="1" dirty="0"/>
          </a:p>
        </p:txBody>
      </p:sp>
      <p:sp>
        <p:nvSpPr>
          <p:cNvPr id="12" name="Rectangle 11"/>
          <p:cNvSpPr/>
          <p:nvPr/>
        </p:nvSpPr>
        <p:spPr>
          <a:xfrm>
            <a:off x="6584023" y="3970522"/>
            <a:ext cx="17316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Paper 1 – Reading </a:t>
            </a:r>
            <a:r>
              <a:rPr lang="en-GB" b="1" dirty="0" smtClean="0"/>
              <a:t>Revision</a:t>
            </a:r>
            <a:endParaRPr lang="en-GB" b="1" dirty="0"/>
          </a:p>
          <a:p>
            <a:pPr algn="ctr"/>
            <a:endParaRPr lang="en-GB" b="1" dirty="0" smtClean="0"/>
          </a:p>
          <a:p>
            <a:pPr algn="ctr"/>
            <a:endParaRPr lang="en-GB" b="1" dirty="0"/>
          </a:p>
        </p:txBody>
      </p:sp>
      <p:sp>
        <p:nvSpPr>
          <p:cNvPr id="24" name="Rectangle 23"/>
          <p:cNvSpPr/>
          <p:nvPr/>
        </p:nvSpPr>
        <p:spPr>
          <a:xfrm>
            <a:off x="8702180" y="431579"/>
            <a:ext cx="162968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Paper 1 – </a:t>
            </a:r>
          </a:p>
          <a:p>
            <a:r>
              <a:rPr lang="en-GB" dirty="0" smtClean="0"/>
              <a:t>Creative Writing</a:t>
            </a:r>
          </a:p>
          <a:p>
            <a:endParaRPr lang="en-GB" dirty="0"/>
          </a:p>
          <a:p>
            <a:r>
              <a:rPr lang="en-GB" dirty="0" smtClean="0"/>
              <a:t>Descriptive Writing</a:t>
            </a:r>
            <a:endParaRPr lang="en-GB" dirty="0"/>
          </a:p>
        </p:txBody>
      </p:sp>
      <p:sp>
        <p:nvSpPr>
          <p:cNvPr id="31" name="Rectangle 30"/>
          <p:cNvSpPr/>
          <p:nvPr/>
        </p:nvSpPr>
        <p:spPr>
          <a:xfrm>
            <a:off x="10066140" y="3704353"/>
            <a:ext cx="162968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Paper 1 – </a:t>
            </a:r>
          </a:p>
          <a:p>
            <a:r>
              <a:rPr lang="en-GB" dirty="0" smtClean="0"/>
              <a:t>Creative Writing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Narrative Writing</a:t>
            </a:r>
            <a:endParaRPr lang="en-GB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14"/>
          <a:srcRect l="10956" b="11095"/>
          <a:stretch/>
        </p:blipFill>
        <p:spPr>
          <a:xfrm>
            <a:off x="3225462" y="480618"/>
            <a:ext cx="955533" cy="9540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491" y="4829462"/>
            <a:ext cx="1374640" cy="102965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9360" y="1593767"/>
            <a:ext cx="1342607" cy="77825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36" y="4104216"/>
            <a:ext cx="1184157" cy="638516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755794" y="3686564"/>
            <a:ext cx="1023957" cy="938042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5637" y="273503"/>
            <a:ext cx="995640" cy="97371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284" y="1646376"/>
            <a:ext cx="1468403" cy="73420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1467" y="4000229"/>
            <a:ext cx="1078521" cy="66139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7705" y="5070200"/>
            <a:ext cx="1104430" cy="688324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665" y="898373"/>
            <a:ext cx="979914" cy="820737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9343" y="1818058"/>
            <a:ext cx="1096510" cy="810829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748531" y="4198313"/>
            <a:ext cx="1865538" cy="957155"/>
          </a:xfrm>
          <a:prstGeom prst="rect">
            <a:avLst/>
          </a:prstGeom>
        </p:spPr>
      </p:pic>
      <p:cxnSp>
        <p:nvCxnSpPr>
          <p:cNvPr id="48" name="Straight Arrow Connector 47"/>
          <p:cNvCxnSpPr/>
          <p:nvPr/>
        </p:nvCxnSpPr>
        <p:spPr>
          <a:xfrm flipH="1" flipV="1">
            <a:off x="7210357" y="3217639"/>
            <a:ext cx="265555" cy="38513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60320" y="3151435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English Year 11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633103" y="2862000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80182" y="56950"/>
            <a:ext cx="2066184" cy="25633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392114" y="75238"/>
            <a:ext cx="2065038" cy="254493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95876" y="3544890"/>
            <a:ext cx="2159327" cy="25039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234144" y="3523940"/>
            <a:ext cx="2135744" cy="267142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830274" y="3541556"/>
            <a:ext cx="2118566" cy="25106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985253"/>
              </p:ext>
            </p:extLst>
          </p:nvPr>
        </p:nvGraphicFramePr>
        <p:xfrm>
          <a:off x="1371007" y="941853"/>
          <a:ext cx="1849738" cy="1200404"/>
        </p:xfrm>
        <a:graphic>
          <a:graphicData uri="http://schemas.openxmlformats.org/drawingml/2006/table">
            <a:tbl>
              <a:tblPr/>
              <a:tblGrid>
                <a:gridCol w="1849738">
                  <a:extLst>
                    <a:ext uri="{9D8B030D-6E8A-4147-A177-3AD203B41FA5}">
                      <a16:colId xmlns:a16="http://schemas.microsoft.com/office/drawing/2014/main" val="2470458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Paper 2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800" b="1" dirty="0" smtClean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464476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18424"/>
              </p:ext>
            </p:extLst>
          </p:nvPr>
        </p:nvGraphicFramePr>
        <p:xfrm>
          <a:off x="6582083" y="5082535"/>
          <a:ext cx="2010229" cy="982187"/>
        </p:xfrm>
        <a:graphic>
          <a:graphicData uri="http://schemas.openxmlformats.org/drawingml/2006/table">
            <a:tbl>
              <a:tblPr/>
              <a:tblGrid>
                <a:gridCol w="2010229">
                  <a:extLst>
                    <a:ext uri="{9D8B030D-6E8A-4147-A177-3AD203B41FA5}">
                      <a16:colId xmlns:a16="http://schemas.microsoft.com/office/drawing/2014/main" val="269987370"/>
                    </a:ext>
                  </a:extLst>
                </a:gridCol>
              </a:tblGrid>
              <a:tr h="9821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050" dirty="0" smtClean="0"/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736647"/>
                  </a:ext>
                </a:extLst>
              </a:tr>
            </a:tbl>
          </a:graphicData>
        </a:graphic>
      </p:graphicFrame>
      <p:sp>
        <p:nvSpPr>
          <p:cNvPr id="38" name="Rounded Rectangle 37"/>
          <p:cNvSpPr/>
          <p:nvPr/>
        </p:nvSpPr>
        <p:spPr>
          <a:xfrm>
            <a:off x="1240852" y="94280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212009"/>
              </p:ext>
            </p:extLst>
          </p:nvPr>
        </p:nvGraphicFramePr>
        <p:xfrm>
          <a:off x="8558293" y="144612"/>
          <a:ext cx="1792277" cy="192786"/>
        </p:xfrm>
        <a:graphic>
          <a:graphicData uri="http://schemas.openxmlformats.org/drawingml/2006/table">
            <a:tbl>
              <a:tblPr/>
              <a:tblGrid>
                <a:gridCol w="1792277">
                  <a:extLst>
                    <a:ext uri="{9D8B030D-6E8A-4147-A177-3AD203B41FA5}">
                      <a16:colId xmlns:a16="http://schemas.microsoft.com/office/drawing/2014/main" val="3467000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14934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969451" y="4337364"/>
            <a:ext cx="1633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Paper 1 - Revision</a:t>
            </a:r>
            <a:endParaRPr lang="en-GB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0072623" y="4480824"/>
            <a:ext cx="1633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Exam Skills and Preparation</a:t>
            </a:r>
            <a:endParaRPr lang="en-GB" b="1" dirty="0"/>
          </a:p>
        </p:txBody>
      </p:sp>
      <p:sp>
        <p:nvSpPr>
          <p:cNvPr id="3" name="Rectangle 2"/>
          <p:cNvSpPr/>
          <p:nvPr/>
        </p:nvSpPr>
        <p:spPr>
          <a:xfrm>
            <a:off x="4752951" y="167348"/>
            <a:ext cx="194829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Paper 2 - Writing </a:t>
            </a:r>
          </a:p>
          <a:p>
            <a:endParaRPr lang="en-GB" dirty="0" smtClean="0"/>
          </a:p>
          <a:p>
            <a:r>
              <a:rPr lang="en-GB" dirty="0" smtClean="0"/>
              <a:t>Writing </a:t>
            </a:r>
            <a:r>
              <a:rPr lang="en-GB" dirty="0"/>
              <a:t>to present </a:t>
            </a:r>
            <a:endParaRPr lang="en-GB" dirty="0" smtClean="0"/>
          </a:p>
          <a:p>
            <a:r>
              <a:rPr lang="en-GB" dirty="0" smtClean="0"/>
              <a:t>a viewpoint</a:t>
            </a:r>
          </a:p>
          <a:p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8903077" y="886453"/>
            <a:ext cx="1633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Paper 2 - Revision</a:t>
            </a:r>
            <a:endParaRPr lang="en-GB" b="1" dirty="0"/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10938"/>
              </p:ext>
            </p:extLst>
          </p:nvPr>
        </p:nvGraphicFramePr>
        <p:xfrm>
          <a:off x="2437772" y="4303545"/>
          <a:ext cx="1849738" cy="1200404"/>
        </p:xfrm>
        <a:graphic>
          <a:graphicData uri="http://schemas.openxmlformats.org/drawingml/2006/table">
            <a:tbl>
              <a:tblPr/>
              <a:tblGrid>
                <a:gridCol w="1849738">
                  <a:extLst>
                    <a:ext uri="{9D8B030D-6E8A-4147-A177-3AD203B41FA5}">
                      <a16:colId xmlns:a16="http://schemas.microsoft.com/office/drawing/2014/main" val="2470458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Paper 2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Reading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800" b="1" dirty="0" smtClean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464476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078077" y="2686622"/>
            <a:ext cx="719390" cy="123759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53233" y="2620170"/>
            <a:ext cx="719390" cy="123759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658135" y="2686622"/>
            <a:ext cx="719390" cy="123759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095" y="449845"/>
            <a:ext cx="1133998" cy="56699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061" y="1874982"/>
            <a:ext cx="998746" cy="57351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955" y="3992922"/>
            <a:ext cx="914944" cy="107848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109" y="5105295"/>
            <a:ext cx="1342993" cy="69956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9">
            <a:extLst>
              <a:ext uri="{BEBA8EAE-BF5A-486C-A8C5-ECC9F3942E4B}">
                <a14:imgProps xmlns:a14="http://schemas.microsoft.com/office/drawing/2010/main">
                  <a14:imgLayer r:embed="rId20">
                    <a14:imgEffect>
                      <a14:backgroundRemoval t="0" b="96907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17778">
            <a:off x="555514" y="826200"/>
            <a:ext cx="681189" cy="50827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4499" y="3698047"/>
            <a:ext cx="1077100" cy="105337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7432" y="3748022"/>
            <a:ext cx="855982" cy="103641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823" y="1163754"/>
            <a:ext cx="1350390" cy="120794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843" y="1658094"/>
            <a:ext cx="1331478" cy="88603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113" y="372424"/>
            <a:ext cx="1075057" cy="868646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7153" y="6110328"/>
            <a:ext cx="1249338" cy="564891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6456" y="5038802"/>
            <a:ext cx="863555" cy="7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74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71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Lynsey Leigh</cp:lastModifiedBy>
  <cp:revision>65</cp:revision>
  <cp:lastPrinted>2022-10-18T08:52:25Z</cp:lastPrinted>
  <dcterms:created xsi:type="dcterms:W3CDTF">2022-10-18T08:33:50Z</dcterms:created>
  <dcterms:modified xsi:type="dcterms:W3CDTF">2023-10-27T11:04:50Z</dcterms:modified>
</cp:coreProperties>
</file>