
<file path=[Content_Types].xml><?xml version="1.0" encoding="utf-8"?>
<Types xmlns="http://schemas.openxmlformats.org/package/2006/content-types">
  <Default Extension="png" ContentType="image/png"/>
  <Default Extension="jfif" ContentType="image/jpe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12192000" cy="6858000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414" y="10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122D70-73BB-472F-8E39-E815AC316B9C}" type="datetimeFigureOut">
              <a:rPr lang="en-GB" smtClean="0"/>
              <a:t>27/10/2023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1E4296-B4ED-470D-A691-10F1ECBBDCD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817121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122D70-73BB-472F-8E39-E815AC316B9C}" type="datetimeFigureOut">
              <a:rPr lang="en-GB" smtClean="0"/>
              <a:t>27/10/2023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1E4296-B4ED-470D-A691-10F1ECBBDCD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514850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122D70-73BB-472F-8E39-E815AC316B9C}" type="datetimeFigureOut">
              <a:rPr lang="en-GB" smtClean="0"/>
              <a:t>27/10/2023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1E4296-B4ED-470D-A691-10F1ECBBDCD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030886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122D70-73BB-472F-8E39-E815AC316B9C}" type="datetimeFigureOut">
              <a:rPr lang="en-GB" smtClean="0"/>
              <a:t>27/10/2023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1E4296-B4ED-470D-A691-10F1ECBBDCD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684560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122D70-73BB-472F-8E39-E815AC316B9C}" type="datetimeFigureOut">
              <a:rPr lang="en-GB" smtClean="0"/>
              <a:t>27/10/2023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1E4296-B4ED-470D-A691-10F1ECBBDCD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98549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122D70-73BB-472F-8E39-E815AC316B9C}" type="datetimeFigureOut">
              <a:rPr lang="en-GB" smtClean="0"/>
              <a:t>27/10/2023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1E4296-B4ED-470D-A691-10F1ECBBDCD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326781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122D70-73BB-472F-8E39-E815AC316B9C}" type="datetimeFigureOut">
              <a:rPr lang="en-GB" smtClean="0"/>
              <a:t>27/10/2023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1E4296-B4ED-470D-A691-10F1ECBBDCD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88929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122D70-73BB-472F-8E39-E815AC316B9C}" type="datetimeFigureOut">
              <a:rPr lang="en-GB" smtClean="0"/>
              <a:t>27/10/2023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1E4296-B4ED-470D-A691-10F1ECBBDCD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224202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122D70-73BB-472F-8E39-E815AC316B9C}" type="datetimeFigureOut">
              <a:rPr lang="en-GB" smtClean="0"/>
              <a:t>27/10/2023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1E4296-B4ED-470D-A691-10F1ECBBDCD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376940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122D70-73BB-472F-8E39-E815AC316B9C}" type="datetimeFigureOut">
              <a:rPr lang="en-GB" smtClean="0"/>
              <a:t>27/10/2023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1E4296-B4ED-470D-A691-10F1ECBBDCD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856357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122D70-73BB-472F-8E39-E815AC316B9C}" type="datetimeFigureOut">
              <a:rPr lang="en-GB" smtClean="0"/>
              <a:t>27/10/2023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1E4296-B4ED-470D-A691-10F1ECBBDCD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155618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122D70-73BB-472F-8E39-E815AC316B9C}" type="datetimeFigureOut">
              <a:rPr lang="en-GB" smtClean="0"/>
              <a:t>27/10/2023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01E4296-B4ED-470D-A691-10F1ECBBDCD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420879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10.png"/><Relationship Id="rId18" Type="http://schemas.openxmlformats.org/officeDocument/2006/relationships/image" Target="../media/image15.png"/><Relationship Id="rId3" Type="http://schemas.openxmlformats.org/officeDocument/2006/relationships/image" Target="../media/image2.png"/><Relationship Id="rId21" Type="http://schemas.openxmlformats.org/officeDocument/2006/relationships/image" Target="../media/image18.jfif"/><Relationship Id="rId7" Type="http://schemas.microsoft.com/office/2007/relationships/hdphoto" Target="../media/hdphoto1.wdp"/><Relationship Id="rId12" Type="http://schemas.openxmlformats.org/officeDocument/2006/relationships/image" Target="../media/image9.png"/><Relationship Id="rId17" Type="http://schemas.openxmlformats.org/officeDocument/2006/relationships/image" Target="../media/image14.jfif"/><Relationship Id="rId25" Type="http://schemas.openxmlformats.org/officeDocument/2006/relationships/image" Target="../media/image22.png"/><Relationship Id="rId2" Type="http://schemas.openxmlformats.org/officeDocument/2006/relationships/image" Target="../media/image1.png"/><Relationship Id="rId16" Type="http://schemas.openxmlformats.org/officeDocument/2006/relationships/image" Target="../media/image13.png"/><Relationship Id="rId20" Type="http://schemas.openxmlformats.org/officeDocument/2006/relationships/image" Target="../media/image17.jfif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11" Type="http://schemas.microsoft.com/office/2007/relationships/hdphoto" Target="../media/hdphoto2.wdp"/><Relationship Id="rId24" Type="http://schemas.openxmlformats.org/officeDocument/2006/relationships/image" Target="../media/image21.png"/><Relationship Id="rId5" Type="http://schemas.openxmlformats.org/officeDocument/2006/relationships/image" Target="../media/image4.png"/><Relationship Id="rId15" Type="http://schemas.openxmlformats.org/officeDocument/2006/relationships/image" Target="../media/image12.jfif"/><Relationship Id="rId23" Type="http://schemas.openxmlformats.org/officeDocument/2006/relationships/image" Target="../media/image20.jpg"/><Relationship Id="rId10" Type="http://schemas.openxmlformats.org/officeDocument/2006/relationships/image" Target="../media/image8.png"/><Relationship Id="rId19" Type="http://schemas.openxmlformats.org/officeDocument/2006/relationships/image" Target="../media/image16.png"/><Relationship Id="rId4" Type="http://schemas.openxmlformats.org/officeDocument/2006/relationships/image" Target="../media/image3.png"/><Relationship Id="rId9" Type="http://schemas.openxmlformats.org/officeDocument/2006/relationships/image" Target="../media/image7.png"/><Relationship Id="rId14" Type="http://schemas.openxmlformats.org/officeDocument/2006/relationships/image" Target="../media/image11.png"/><Relationship Id="rId22" Type="http://schemas.openxmlformats.org/officeDocument/2006/relationships/image" Target="../media/image19.jfif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10.png"/><Relationship Id="rId18" Type="http://schemas.openxmlformats.org/officeDocument/2006/relationships/image" Target="../media/image25.jfif"/><Relationship Id="rId26" Type="http://schemas.openxmlformats.org/officeDocument/2006/relationships/image" Target="../media/image31.png"/><Relationship Id="rId3" Type="http://schemas.openxmlformats.org/officeDocument/2006/relationships/image" Target="../media/image2.png"/><Relationship Id="rId21" Type="http://schemas.openxmlformats.org/officeDocument/2006/relationships/image" Target="../media/image16.png"/><Relationship Id="rId7" Type="http://schemas.microsoft.com/office/2007/relationships/hdphoto" Target="../media/hdphoto1.wdp"/><Relationship Id="rId12" Type="http://schemas.openxmlformats.org/officeDocument/2006/relationships/image" Target="../media/image9.png"/><Relationship Id="rId17" Type="http://schemas.openxmlformats.org/officeDocument/2006/relationships/image" Target="../media/image24.png"/><Relationship Id="rId25" Type="http://schemas.openxmlformats.org/officeDocument/2006/relationships/image" Target="../media/image30.jfif"/><Relationship Id="rId2" Type="http://schemas.openxmlformats.org/officeDocument/2006/relationships/image" Target="../media/image1.png"/><Relationship Id="rId16" Type="http://schemas.openxmlformats.org/officeDocument/2006/relationships/image" Target="../media/image18.jfif"/><Relationship Id="rId20" Type="http://schemas.microsoft.com/office/2007/relationships/hdphoto" Target="../media/hdphoto3.wdp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11" Type="http://schemas.microsoft.com/office/2007/relationships/hdphoto" Target="../media/hdphoto2.wdp"/><Relationship Id="rId24" Type="http://schemas.openxmlformats.org/officeDocument/2006/relationships/image" Target="../media/image29.jfif"/><Relationship Id="rId5" Type="http://schemas.openxmlformats.org/officeDocument/2006/relationships/image" Target="../media/image4.png"/><Relationship Id="rId15" Type="http://schemas.openxmlformats.org/officeDocument/2006/relationships/image" Target="../media/image17.jfif"/><Relationship Id="rId23" Type="http://schemas.openxmlformats.org/officeDocument/2006/relationships/image" Target="../media/image28.jfif"/><Relationship Id="rId10" Type="http://schemas.openxmlformats.org/officeDocument/2006/relationships/image" Target="../media/image8.png"/><Relationship Id="rId19" Type="http://schemas.openxmlformats.org/officeDocument/2006/relationships/image" Target="../media/image26.png"/><Relationship Id="rId4" Type="http://schemas.openxmlformats.org/officeDocument/2006/relationships/image" Target="../media/image3.png"/><Relationship Id="rId9" Type="http://schemas.openxmlformats.org/officeDocument/2006/relationships/image" Target="../media/image7.png"/><Relationship Id="rId14" Type="http://schemas.openxmlformats.org/officeDocument/2006/relationships/image" Target="../media/image23.png"/><Relationship Id="rId22" Type="http://schemas.openxmlformats.org/officeDocument/2006/relationships/image" Target="../media/image27.jfif"/><Relationship Id="rId27" Type="http://schemas.openxmlformats.org/officeDocument/2006/relationships/image" Target="../media/image32.jfi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 rot="16200000">
            <a:off x="-3149081" y="3124142"/>
            <a:ext cx="6882937" cy="584775"/>
          </a:xfrm>
          <a:prstGeom prst="rect">
            <a:avLst/>
          </a:prstGeom>
          <a:gradFill flip="none" rotWithShape="1">
            <a:gsLst>
              <a:gs pos="0">
                <a:srgbClr val="0070C0">
                  <a:tint val="66000"/>
                  <a:satMod val="160000"/>
                </a:srgbClr>
              </a:gs>
              <a:gs pos="50000">
                <a:srgbClr val="0070C0">
                  <a:tint val="44500"/>
                  <a:satMod val="160000"/>
                </a:srgbClr>
              </a:gs>
              <a:gs pos="100000">
                <a:srgbClr val="0070C0">
                  <a:tint val="23500"/>
                  <a:satMod val="160000"/>
                </a:srgbClr>
              </a:gs>
            </a:gsLst>
            <a:lin ang="18900000" scaled="1"/>
            <a:tileRect/>
          </a:gra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GB" sz="3200" b="1" dirty="0" smtClean="0"/>
              <a:t>English Year 10  </a:t>
            </a:r>
            <a:endParaRPr lang="en-GB" sz="3200" b="1" dirty="0"/>
          </a:p>
        </p:txBody>
      </p:sp>
      <p:sp>
        <p:nvSpPr>
          <p:cNvPr id="5" name="Pentagon 4"/>
          <p:cNvSpPr/>
          <p:nvPr/>
        </p:nvSpPr>
        <p:spPr>
          <a:xfrm>
            <a:off x="584776" y="2831751"/>
            <a:ext cx="11607224" cy="568154"/>
          </a:xfrm>
          <a:prstGeom prst="homePlate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8900000" scaled="1"/>
            <a:tileRect/>
          </a:gra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b="1" dirty="0" smtClean="0">
                <a:solidFill>
                  <a:schemeClr val="tx1"/>
                </a:solidFill>
              </a:rPr>
              <a:t>Half Term 1	Half Term 2	Half Term 3	 Half Term 4	Half Term 5	Half Term 6</a:t>
            </a:r>
            <a:endParaRPr lang="en-GB" b="1" dirty="0">
              <a:solidFill>
                <a:schemeClr val="tx1"/>
              </a:solidFill>
            </a:endParaRPr>
          </a:p>
        </p:txBody>
      </p:sp>
      <p:sp>
        <p:nvSpPr>
          <p:cNvPr id="6" name="Rounded Rectangle 5"/>
          <p:cNvSpPr/>
          <p:nvPr/>
        </p:nvSpPr>
        <p:spPr>
          <a:xfrm>
            <a:off x="932411" y="162902"/>
            <a:ext cx="2110048" cy="2527652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dirty="0" smtClean="0">
                <a:solidFill>
                  <a:schemeClr val="tx1"/>
                </a:solidFill>
              </a:rPr>
              <a:t> </a:t>
            </a:r>
            <a:endParaRPr lang="en-GB" sz="1400" dirty="0">
              <a:solidFill>
                <a:schemeClr val="tx1"/>
              </a:solidFill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4646252" y="162902"/>
            <a:ext cx="2036747" cy="2463703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400" dirty="0">
              <a:solidFill>
                <a:schemeClr val="tx1"/>
              </a:solidFill>
            </a:endParaRPr>
          </a:p>
        </p:txBody>
      </p:sp>
      <p:sp>
        <p:nvSpPr>
          <p:cNvPr id="8" name="Rounded Rectangle 7"/>
          <p:cNvSpPr/>
          <p:nvPr/>
        </p:nvSpPr>
        <p:spPr>
          <a:xfrm>
            <a:off x="8521253" y="121328"/>
            <a:ext cx="1994485" cy="2463703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400" dirty="0">
              <a:solidFill>
                <a:schemeClr val="tx1"/>
              </a:solidFill>
            </a:endParaRPr>
          </a:p>
        </p:txBody>
      </p:sp>
      <p:sp>
        <p:nvSpPr>
          <p:cNvPr id="10" name="Rounded Rectangle 9"/>
          <p:cNvSpPr/>
          <p:nvPr/>
        </p:nvSpPr>
        <p:spPr>
          <a:xfrm>
            <a:off x="6462493" y="3454009"/>
            <a:ext cx="2058697" cy="2522976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400" dirty="0">
              <a:solidFill>
                <a:schemeClr val="tx1"/>
              </a:solidFill>
            </a:endParaRPr>
          </a:p>
        </p:txBody>
      </p:sp>
      <p:sp>
        <p:nvSpPr>
          <p:cNvPr id="11" name="Rounded Rectangle 10"/>
          <p:cNvSpPr/>
          <p:nvPr/>
        </p:nvSpPr>
        <p:spPr>
          <a:xfrm>
            <a:off x="9742780" y="3472263"/>
            <a:ext cx="2276407" cy="2677837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endParaRPr lang="en-GB" sz="1100" dirty="0">
              <a:solidFill>
                <a:schemeClr val="tx1"/>
              </a:solidFill>
            </a:endParaRPr>
          </a:p>
        </p:txBody>
      </p:sp>
      <p:pic>
        <p:nvPicPr>
          <p:cNvPr id="13" name="Picture 12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16738" y="165850"/>
            <a:ext cx="1432560" cy="707390"/>
          </a:xfrm>
          <a:prstGeom prst="rect">
            <a:avLst/>
          </a:prstGeom>
          <a:noFill/>
        </p:spPr>
      </p:pic>
      <p:pic>
        <p:nvPicPr>
          <p:cNvPr id="14" name="Picture 13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4947" y="5485407"/>
            <a:ext cx="1376680" cy="1333500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47885" y="6163563"/>
            <a:ext cx="655344" cy="655344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959838" y="6163563"/>
            <a:ext cx="655344" cy="655344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rcRect l="9951" t="6110" r="6944" b="16896"/>
          <a:stretch/>
        </p:blipFill>
        <p:spPr>
          <a:xfrm>
            <a:off x="4752951" y="6085560"/>
            <a:ext cx="821654" cy="761238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736028" y="6163563"/>
            <a:ext cx="641497" cy="639198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636327" y="6140030"/>
            <a:ext cx="665689" cy="662731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 rotWithShape="1"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rcRect l="13844" t="7822" r="11794" b="19645"/>
          <a:stretch/>
        </p:blipFill>
        <p:spPr>
          <a:xfrm>
            <a:off x="7475912" y="6085559"/>
            <a:ext cx="780430" cy="761238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8430238" y="6110328"/>
            <a:ext cx="695524" cy="692433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9358296" y="6124376"/>
            <a:ext cx="695524" cy="694531"/>
          </a:xfrm>
          <a:prstGeom prst="rect">
            <a:avLst/>
          </a:prstGeom>
        </p:spPr>
      </p:pic>
      <p:graphicFrame>
        <p:nvGraphicFramePr>
          <p:cNvPr id="25" name="Table 2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65982558"/>
              </p:ext>
            </p:extLst>
          </p:nvPr>
        </p:nvGraphicFramePr>
        <p:xfrm>
          <a:off x="8627705" y="203394"/>
          <a:ext cx="1845043" cy="181483"/>
        </p:xfrm>
        <a:graphic>
          <a:graphicData uri="http://schemas.openxmlformats.org/drawingml/2006/table">
            <a:tbl>
              <a:tblPr/>
              <a:tblGrid>
                <a:gridCol w="1845043">
                  <a:extLst>
                    <a:ext uri="{9D8B030D-6E8A-4147-A177-3AD203B41FA5}">
                      <a16:colId xmlns:a16="http://schemas.microsoft.com/office/drawing/2014/main" val="3863078505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en-GB" sz="1100" b="1" strike="noStrike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4300" marR="11430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03126641"/>
                  </a:ext>
                </a:extLst>
              </a:tr>
            </a:tbl>
          </a:graphicData>
        </a:graphic>
      </p:graphicFrame>
      <p:sp>
        <p:nvSpPr>
          <p:cNvPr id="36" name="Rounded Rectangle 35"/>
          <p:cNvSpPr/>
          <p:nvPr/>
        </p:nvSpPr>
        <p:spPr>
          <a:xfrm>
            <a:off x="2363052" y="3510394"/>
            <a:ext cx="2110048" cy="2519147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dirty="0" smtClean="0">
                <a:solidFill>
                  <a:schemeClr val="tx1"/>
                </a:solidFill>
              </a:rPr>
              <a:t> </a:t>
            </a:r>
            <a:endParaRPr lang="en-GB" sz="1400" dirty="0">
              <a:solidFill>
                <a:schemeClr val="tx1"/>
              </a:solidFill>
            </a:endParaRPr>
          </a:p>
        </p:txBody>
      </p:sp>
      <p:cxnSp>
        <p:nvCxnSpPr>
          <p:cNvPr id="39" name="Straight Arrow Connector 38"/>
          <p:cNvCxnSpPr/>
          <p:nvPr/>
        </p:nvCxnSpPr>
        <p:spPr>
          <a:xfrm flipH="1">
            <a:off x="1417025" y="2541864"/>
            <a:ext cx="260773" cy="436890"/>
          </a:xfrm>
          <a:prstGeom prst="straightConnector1">
            <a:avLst/>
          </a:prstGeom>
          <a:ln w="57150"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41" name="Straight Arrow Connector 40"/>
          <p:cNvCxnSpPr/>
          <p:nvPr/>
        </p:nvCxnSpPr>
        <p:spPr>
          <a:xfrm>
            <a:off x="9353501" y="2585030"/>
            <a:ext cx="522542" cy="1054177"/>
          </a:xfrm>
          <a:prstGeom prst="straightConnector1">
            <a:avLst/>
          </a:prstGeom>
          <a:ln w="57150"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42" name="Straight Arrow Connector 41"/>
          <p:cNvCxnSpPr/>
          <p:nvPr/>
        </p:nvCxnSpPr>
        <p:spPr>
          <a:xfrm flipV="1">
            <a:off x="3725201" y="2334564"/>
            <a:ext cx="1212228" cy="1369789"/>
          </a:xfrm>
          <a:prstGeom prst="straightConnector1">
            <a:avLst/>
          </a:prstGeom>
          <a:ln w="57150"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2" name="TextBox 1"/>
          <p:cNvSpPr txBox="1"/>
          <p:nvPr/>
        </p:nvSpPr>
        <p:spPr>
          <a:xfrm>
            <a:off x="1275127" y="520117"/>
            <a:ext cx="1417739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 smtClean="0"/>
              <a:t>Speaking and Listening – </a:t>
            </a:r>
          </a:p>
          <a:p>
            <a:endParaRPr lang="en-GB" b="1" dirty="0"/>
          </a:p>
          <a:p>
            <a:r>
              <a:rPr lang="en-GB" b="1" dirty="0" smtClean="0"/>
              <a:t>Presentation</a:t>
            </a:r>
          </a:p>
          <a:p>
            <a:r>
              <a:rPr lang="en-GB" b="1" dirty="0" smtClean="0"/>
              <a:t>Skills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163778" y="929166"/>
            <a:ext cx="181382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 smtClean="0"/>
              <a:t>Paper 1 – Reading </a:t>
            </a:r>
          </a:p>
          <a:p>
            <a:endParaRPr lang="en-GB" b="1" dirty="0"/>
          </a:p>
        </p:txBody>
      </p:sp>
      <p:sp>
        <p:nvSpPr>
          <p:cNvPr id="12" name="Rectangle 11"/>
          <p:cNvSpPr/>
          <p:nvPr/>
        </p:nvSpPr>
        <p:spPr>
          <a:xfrm>
            <a:off x="6584023" y="3970522"/>
            <a:ext cx="1731664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b="1" dirty="0"/>
              <a:t>Paper 1 – Reading </a:t>
            </a:r>
            <a:r>
              <a:rPr lang="en-GB" b="1" dirty="0" smtClean="0"/>
              <a:t>Revision</a:t>
            </a:r>
            <a:endParaRPr lang="en-GB" b="1" dirty="0"/>
          </a:p>
          <a:p>
            <a:pPr algn="ctr"/>
            <a:endParaRPr lang="en-GB" b="1" dirty="0" smtClean="0"/>
          </a:p>
          <a:p>
            <a:pPr algn="ctr"/>
            <a:endParaRPr lang="en-GB" b="1" dirty="0"/>
          </a:p>
        </p:txBody>
      </p:sp>
      <p:sp>
        <p:nvSpPr>
          <p:cNvPr id="24" name="Rectangle 23"/>
          <p:cNvSpPr/>
          <p:nvPr/>
        </p:nvSpPr>
        <p:spPr>
          <a:xfrm>
            <a:off x="8702180" y="431579"/>
            <a:ext cx="1629685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b="1" dirty="0"/>
              <a:t>Paper 1 – </a:t>
            </a:r>
          </a:p>
          <a:p>
            <a:r>
              <a:rPr lang="en-GB" dirty="0" smtClean="0"/>
              <a:t>Creative Writing</a:t>
            </a:r>
          </a:p>
          <a:p>
            <a:endParaRPr lang="en-GB" dirty="0"/>
          </a:p>
          <a:p>
            <a:r>
              <a:rPr lang="en-GB" dirty="0" smtClean="0"/>
              <a:t>Descriptive Writing</a:t>
            </a:r>
            <a:endParaRPr lang="en-GB" dirty="0"/>
          </a:p>
        </p:txBody>
      </p:sp>
      <p:sp>
        <p:nvSpPr>
          <p:cNvPr id="31" name="Rectangle 30"/>
          <p:cNvSpPr/>
          <p:nvPr/>
        </p:nvSpPr>
        <p:spPr>
          <a:xfrm>
            <a:off x="10066140" y="3704353"/>
            <a:ext cx="1629685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b="1" dirty="0"/>
              <a:t>Paper 1 – </a:t>
            </a:r>
          </a:p>
          <a:p>
            <a:r>
              <a:rPr lang="en-GB" dirty="0" smtClean="0"/>
              <a:t>Creative Writing</a:t>
            </a:r>
          </a:p>
          <a:p>
            <a:endParaRPr lang="en-GB" dirty="0"/>
          </a:p>
          <a:p>
            <a:endParaRPr lang="en-GB" dirty="0" smtClean="0"/>
          </a:p>
          <a:p>
            <a:r>
              <a:rPr lang="en-GB" dirty="0" smtClean="0"/>
              <a:t>Narrative Writing</a:t>
            </a:r>
            <a:endParaRPr lang="en-GB" dirty="0"/>
          </a:p>
        </p:txBody>
      </p:sp>
      <p:pic>
        <p:nvPicPr>
          <p:cNvPr id="30" name="Picture 29"/>
          <p:cNvPicPr>
            <a:picLocks noChangeAspect="1"/>
          </p:cNvPicPr>
          <p:nvPr/>
        </p:nvPicPr>
        <p:blipFill rotWithShape="1">
          <a:blip r:embed="rId14"/>
          <a:srcRect l="10956" b="11095"/>
          <a:stretch/>
        </p:blipFill>
        <p:spPr>
          <a:xfrm>
            <a:off x="3225462" y="480618"/>
            <a:ext cx="955533" cy="954037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64491" y="4829462"/>
            <a:ext cx="1374640" cy="1029653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9360" y="1593767"/>
            <a:ext cx="1342607" cy="778257"/>
          </a:xfrm>
          <a:prstGeom prst="rect">
            <a:avLst/>
          </a:prstGeom>
        </p:spPr>
      </p:pic>
      <p:pic>
        <p:nvPicPr>
          <p:cNvPr id="27" name="Picture 26"/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8136" y="4104216"/>
            <a:ext cx="1184157" cy="638516"/>
          </a:xfrm>
          <a:prstGeom prst="rect">
            <a:avLst/>
          </a:prstGeom>
        </p:spPr>
      </p:pic>
      <p:pic>
        <p:nvPicPr>
          <p:cNvPr id="35" name="Picture 34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4755794" y="3686564"/>
            <a:ext cx="1023957" cy="938042"/>
          </a:xfrm>
          <a:prstGeom prst="rect">
            <a:avLst/>
          </a:prstGeom>
        </p:spPr>
      </p:pic>
      <p:pic>
        <p:nvPicPr>
          <p:cNvPr id="28" name="Picture 27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85637" y="273503"/>
            <a:ext cx="995640" cy="973710"/>
          </a:xfrm>
          <a:prstGeom prst="rect">
            <a:avLst/>
          </a:prstGeom>
        </p:spPr>
      </p:pic>
      <p:pic>
        <p:nvPicPr>
          <p:cNvPr id="29" name="Picture 28"/>
          <p:cNvPicPr>
            <a:picLocks noChangeAspect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47284" y="1646376"/>
            <a:ext cx="1468403" cy="734202"/>
          </a:xfrm>
          <a:prstGeom prst="rect">
            <a:avLst/>
          </a:prstGeom>
        </p:spPr>
      </p:pic>
      <p:pic>
        <p:nvPicPr>
          <p:cNvPr id="34" name="Picture 33"/>
          <p:cNvPicPr>
            <a:picLocks noChangeAspect="1"/>
          </p:cNvPicPr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21467" y="4000229"/>
            <a:ext cx="1078521" cy="661393"/>
          </a:xfrm>
          <a:prstGeom prst="rect">
            <a:avLst/>
          </a:prstGeom>
        </p:spPr>
      </p:pic>
      <p:pic>
        <p:nvPicPr>
          <p:cNvPr id="43" name="Picture 42"/>
          <p:cNvPicPr>
            <a:picLocks noChangeAspect="1"/>
          </p:cNvPicPr>
          <p:nvPr/>
        </p:nvPicPr>
        <p:blipFill>
          <a:blip r:embed="rId2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27705" y="5070200"/>
            <a:ext cx="1104430" cy="688324"/>
          </a:xfrm>
          <a:prstGeom prst="rect">
            <a:avLst/>
          </a:prstGeom>
        </p:spPr>
      </p:pic>
      <p:pic>
        <p:nvPicPr>
          <p:cNvPr id="44" name="Picture 43"/>
          <p:cNvPicPr>
            <a:picLocks noChangeAspect="1"/>
          </p:cNvPicPr>
          <p:nvPr/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96665" y="898373"/>
            <a:ext cx="979914" cy="820737"/>
          </a:xfrm>
          <a:prstGeom prst="rect">
            <a:avLst/>
          </a:prstGeom>
        </p:spPr>
      </p:pic>
      <p:pic>
        <p:nvPicPr>
          <p:cNvPr id="45" name="Picture 44"/>
          <p:cNvPicPr>
            <a:picLocks noChangeAspect="1"/>
          </p:cNvPicPr>
          <p:nvPr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29343" y="1818058"/>
            <a:ext cx="1096510" cy="810829"/>
          </a:xfrm>
          <a:prstGeom prst="rect">
            <a:avLst/>
          </a:prstGeom>
        </p:spPr>
      </p:pic>
      <p:pic>
        <p:nvPicPr>
          <p:cNvPr id="40" name="Picture 39"/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2748531" y="4198313"/>
            <a:ext cx="1865538" cy="957155"/>
          </a:xfrm>
          <a:prstGeom prst="rect">
            <a:avLst/>
          </a:prstGeom>
        </p:spPr>
      </p:pic>
      <p:cxnSp>
        <p:nvCxnSpPr>
          <p:cNvPr id="48" name="Straight Arrow Connector 47"/>
          <p:cNvCxnSpPr/>
          <p:nvPr/>
        </p:nvCxnSpPr>
        <p:spPr>
          <a:xfrm flipH="1" flipV="1">
            <a:off x="7210357" y="3217639"/>
            <a:ext cx="265555" cy="385130"/>
          </a:xfrm>
          <a:prstGeom prst="straightConnector1">
            <a:avLst/>
          </a:prstGeom>
          <a:ln w="57150"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796463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 rot="16200000">
            <a:off x="-3160320" y="3151435"/>
            <a:ext cx="6882937" cy="584775"/>
          </a:xfrm>
          <a:prstGeom prst="rect">
            <a:avLst/>
          </a:prstGeom>
          <a:gradFill flip="none" rotWithShape="1">
            <a:gsLst>
              <a:gs pos="0">
                <a:srgbClr val="0070C0">
                  <a:tint val="66000"/>
                  <a:satMod val="160000"/>
                </a:srgbClr>
              </a:gs>
              <a:gs pos="50000">
                <a:srgbClr val="0070C0">
                  <a:tint val="44500"/>
                  <a:satMod val="160000"/>
                </a:srgbClr>
              </a:gs>
              <a:gs pos="100000">
                <a:srgbClr val="0070C0">
                  <a:tint val="23500"/>
                  <a:satMod val="160000"/>
                </a:srgbClr>
              </a:gs>
            </a:gsLst>
            <a:lin ang="18900000" scaled="1"/>
            <a:tileRect/>
          </a:gra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GB" sz="3200" b="1" dirty="0" smtClean="0"/>
              <a:t>English Year 11  </a:t>
            </a:r>
            <a:endParaRPr lang="en-GB" sz="3200" b="1" dirty="0"/>
          </a:p>
        </p:txBody>
      </p:sp>
      <p:sp>
        <p:nvSpPr>
          <p:cNvPr id="5" name="Pentagon 4"/>
          <p:cNvSpPr/>
          <p:nvPr/>
        </p:nvSpPr>
        <p:spPr>
          <a:xfrm>
            <a:off x="633103" y="2862000"/>
            <a:ext cx="11607224" cy="568154"/>
          </a:xfrm>
          <a:prstGeom prst="homePlate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8900000" scaled="1"/>
            <a:tileRect/>
          </a:gra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b="1" dirty="0" smtClean="0">
                <a:solidFill>
                  <a:schemeClr val="tx1"/>
                </a:solidFill>
              </a:rPr>
              <a:t>Half Term 1	Half Term 2	Half Term 3	Half Term 4	Half Term 5	Half Term 6</a:t>
            </a:r>
            <a:endParaRPr lang="en-GB" b="1" dirty="0">
              <a:solidFill>
                <a:schemeClr val="tx1"/>
              </a:solidFill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4680182" y="56950"/>
            <a:ext cx="2066184" cy="2563357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400">
              <a:solidFill>
                <a:schemeClr val="tx1"/>
              </a:solidFill>
            </a:endParaRPr>
          </a:p>
        </p:txBody>
      </p:sp>
      <p:sp>
        <p:nvSpPr>
          <p:cNvPr id="8" name="Rounded Rectangle 7"/>
          <p:cNvSpPr/>
          <p:nvPr/>
        </p:nvSpPr>
        <p:spPr>
          <a:xfrm>
            <a:off x="8392114" y="75238"/>
            <a:ext cx="2065038" cy="2544932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400">
              <a:solidFill>
                <a:schemeClr val="tx1"/>
              </a:solidFill>
            </a:endParaRPr>
          </a:p>
        </p:txBody>
      </p:sp>
      <p:sp>
        <p:nvSpPr>
          <p:cNvPr id="9" name="Rounded Rectangle 8"/>
          <p:cNvSpPr/>
          <p:nvPr/>
        </p:nvSpPr>
        <p:spPr>
          <a:xfrm>
            <a:off x="2295876" y="3544890"/>
            <a:ext cx="2159327" cy="2503936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400">
              <a:solidFill>
                <a:schemeClr val="tx1"/>
              </a:solidFill>
            </a:endParaRPr>
          </a:p>
        </p:txBody>
      </p:sp>
      <p:sp>
        <p:nvSpPr>
          <p:cNvPr id="10" name="Rounded Rectangle 9"/>
          <p:cNvSpPr/>
          <p:nvPr/>
        </p:nvSpPr>
        <p:spPr>
          <a:xfrm>
            <a:off x="6234144" y="3523940"/>
            <a:ext cx="2135744" cy="2671426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400">
              <a:solidFill>
                <a:schemeClr val="tx1"/>
              </a:solidFill>
            </a:endParaRPr>
          </a:p>
        </p:txBody>
      </p:sp>
      <p:sp>
        <p:nvSpPr>
          <p:cNvPr id="11" name="Rounded Rectangle 10"/>
          <p:cNvSpPr/>
          <p:nvPr/>
        </p:nvSpPr>
        <p:spPr>
          <a:xfrm>
            <a:off x="9830274" y="3541556"/>
            <a:ext cx="2118566" cy="2510604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400">
              <a:solidFill>
                <a:schemeClr val="tx1"/>
              </a:solidFill>
            </a:endParaRPr>
          </a:p>
        </p:txBody>
      </p:sp>
      <p:pic>
        <p:nvPicPr>
          <p:cNvPr id="13" name="Picture 12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16738" y="165850"/>
            <a:ext cx="1432560" cy="707390"/>
          </a:xfrm>
          <a:prstGeom prst="rect">
            <a:avLst/>
          </a:prstGeom>
          <a:noFill/>
        </p:spPr>
      </p:pic>
      <p:pic>
        <p:nvPicPr>
          <p:cNvPr id="14" name="Picture 13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4947" y="5485407"/>
            <a:ext cx="1376680" cy="1333500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47885" y="6163563"/>
            <a:ext cx="655344" cy="655344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959838" y="6163563"/>
            <a:ext cx="655344" cy="655344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rcRect l="9951" t="6110" r="6944" b="16896"/>
          <a:stretch/>
        </p:blipFill>
        <p:spPr>
          <a:xfrm>
            <a:off x="4752951" y="6085560"/>
            <a:ext cx="821654" cy="761238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736028" y="6163563"/>
            <a:ext cx="641497" cy="639198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636327" y="6140030"/>
            <a:ext cx="665689" cy="662731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 rotWithShape="1"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rcRect l="13844" t="7822" r="11794" b="19645"/>
          <a:stretch/>
        </p:blipFill>
        <p:spPr>
          <a:xfrm>
            <a:off x="7475912" y="6085559"/>
            <a:ext cx="780430" cy="761238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8430238" y="6110328"/>
            <a:ext cx="695524" cy="692433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9358296" y="6124376"/>
            <a:ext cx="695524" cy="694531"/>
          </a:xfrm>
          <a:prstGeom prst="rect">
            <a:avLst/>
          </a:prstGeom>
        </p:spPr>
      </p:pic>
      <p:graphicFrame>
        <p:nvGraphicFramePr>
          <p:cNvPr id="24" name="Table 2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09985253"/>
              </p:ext>
            </p:extLst>
          </p:nvPr>
        </p:nvGraphicFramePr>
        <p:xfrm>
          <a:off x="1371007" y="941853"/>
          <a:ext cx="1849738" cy="1200404"/>
        </p:xfrm>
        <a:graphic>
          <a:graphicData uri="http://schemas.openxmlformats.org/drawingml/2006/table">
            <a:tbl>
              <a:tblPr/>
              <a:tblGrid>
                <a:gridCol w="1849738">
                  <a:extLst>
                    <a:ext uri="{9D8B030D-6E8A-4147-A177-3AD203B41FA5}">
                      <a16:colId xmlns:a16="http://schemas.microsoft.com/office/drawing/2014/main" val="247045855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800" b="1" dirty="0" smtClean="0"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Paper 2 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800" b="1" dirty="0" smtClean="0"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Reading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en-GB" sz="1800" b="1" dirty="0" smtClean="0">
                        <a:effectLst/>
                        <a:latin typeface="+mn-lt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14300" marR="11430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43464476"/>
                  </a:ext>
                </a:extLst>
              </a:tr>
            </a:tbl>
          </a:graphicData>
        </a:graphic>
      </p:graphicFrame>
      <p:graphicFrame>
        <p:nvGraphicFramePr>
          <p:cNvPr id="28" name="Table 2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76018424"/>
              </p:ext>
            </p:extLst>
          </p:nvPr>
        </p:nvGraphicFramePr>
        <p:xfrm>
          <a:off x="6582083" y="5082535"/>
          <a:ext cx="2010229" cy="982187"/>
        </p:xfrm>
        <a:graphic>
          <a:graphicData uri="http://schemas.openxmlformats.org/drawingml/2006/table">
            <a:tbl>
              <a:tblPr/>
              <a:tblGrid>
                <a:gridCol w="2010229">
                  <a:extLst>
                    <a:ext uri="{9D8B030D-6E8A-4147-A177-3AD203B41FA5}">
                      <a16:colId xmlns:a16="http://schemas.microsoft.com/office/drawing/2014/main" val="269987370"/>
                    </a:ext>
                  </a:extLst>
                </a:gridCol>
              </a:tblGrid>
              <a:tr h="98218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en-GB" sz="1050" dirty="0" smtClean="0"/>
                    </a:p>
                  </a:txBody>
                  <a:tcPr marL="114300" marR="11430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53736647"/>
                  </a:ext>
                </a:extLst>
              </a:tr>
            </a:tbl>
          </a:graphicData>
        </a:graphic>
      </p:graphicFrame>
      <p:sp>
        <p:nvSpPr>
          <p:cNvPr id="38" name="Rounded Rectangle 37"/>
          <p:cNvSpPr/>
          <p:nvPr/>
        </p:nvSpPr>
        <p:spPr>
          <a:xfrm>
            <a:off x="1240852" y="94280"/>
            <a:ext cx="2110048" cy="2527652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dirty="0" smtClean="0">
                <a:solidFill>
                  <a:schemeClr val="tx1"/>
                </a:solidFill>
              </a:rPr>
              <a:t> </a:t>
            </a:r>
            <a:endParaRPr lang="en-GB" sz="1400" dirty="0">
              <a:solidFill>
                <a:schemeClr val="tx1"/>
              </a:solidFill>
            </a:endParaRPr>
          </a:p>
        </p:txBody>
      </p:sp>
      <p:graphicFrame>
        <p:nvGraphicFramePr>
          <p:cNvPr id="40" name="Table 3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22212009"/>
              </p:ext>
            </p:extLst>
          </p:nvPr>
        </p:nvGraphicFramePr>
        <p:xfrm>
          <a:off x="8558293" y="144612"/>
          <a:ext cx="1792277" cy="192786"/>
        </p:xfrm>
        <a:graphic>
          <a:graphicData uri="http://schemas.openxmlformats.org/drawingml/2006/table">
            <a:tbl>
              <a:tblPr/>
              <a:tblGrid>
                <a:gridCol w="1792277">
                  <a:extLst>
                    <a:ext uri="{9D8B030D-6E8A-4147-A177-3AD203B41FA5}">
                      <a16:colId xmlns:a16="http://schemas.microsoft.com/office/drawing/2014/main" val="3467000058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en-GB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4300" marR="11430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17149346"/>
                  </a:ext>
                </a:extLst>
              </a:tr>
            </a:tbl>
          </a:graphicData>
        </a:graphic>
      </p:graphicFrame>
      <p:sp>
        <p:nvSpPr>
          <p:cNvPr id="2" name="TextBox 1"/>
          <p:cNvSpPr txBox="1"/>
          <p:nvPr/>
        </p:nvSpPr>
        <p:spPr>
          <a:xfrm>
            <a:off x="6969451" y="4337364"/>
            <a:ext cx="16338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 smtClean="0"/>
              <a:t>Paper 1 - Revision</a:t>
            </a:r>
            <a:endParaRPr lang="en-GB" b="1" dirty="0"/>
          </a:p>
        </p:txBody>
      </p:sp>
      <p:sp>
        <p:nvSpPr>
          <p:cNvPr id="25" name="TextBox 24"/>
          <p:cNvSpPr txBox="1"/>
          <p:nvPr/>
        </p:nvSpPr>
        <p:spPr>
          <a:xfrm>
            <a:off x="10072623" y="4480824"/>
            <a:ext cx="16338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 smtClean="0"/>
              <a:t>Exam Skills and Preparation</a:t>
            </a:r>
            <a:endParaRPr lang="en-GB" b="1" dirty="0"/>
          </a:p>
        </p:txBody>
      </p:sp>
      <p:sp>
        <p:nvSpPr>
          <p:cNvPr id="3" name="Rectangle 2"/>
          <p:cNvSpPr/>
          <p:nvPr/>
        </p:nvSpPr>
        <p:spPr>
          <a:xfrm>
            <a:off x="4752951" y="167348"/>
            <a:ext cx="1948290" cy="147732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b="1" dirty="0" smtClean="0"/>
              <a:t>Paper 2 - Writing </a:t>
            </a:r>
          </a:p>
          <a:p>
            <a:endParaRPr lang="en-GB" dirty="0" smtClean="0"/>
          </a:p>
          <a:p>
            <a:r>
              <a:rPr lang="en-GB" dirty="0" smtClean="0"/>
              <a:t>Writing </a:t>
            </a:r>
            <a:r>
              <a:rPr lang="en-GB" dirty="0"/>
              <a:t>to present </a:t>
            </a:r>
            <a:endParaRPr lang="en-GB" dirty="0" smtClean="0"/>
          </a:p>
          <a:p>
            <a:r>
              <a:rPr lang="en-GB" dirty="0" smtClean="0"/>
              <a:t>a viewpoint</a:t>
            </a:r>
          </a:p>
          <a:p>
            <a:endParaRPr lang="en-GB" dirty="0"/>
          </a:p>
        </p:txBody>
      </p:sp>
      <p:sp>
        <p:nvSpPr>
          <p:cNvPr id="26" name="TextBox 25"/>
          <p:cNvSpPr txBox="1"/>
          <p:nvPr/>
        </p:nvSpPr>
        <p:spPr>
          <a:xfrm>
            <a:off x="8903077" y="886453"/>
            <a:ext cx="16338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 smtClean="0"/>
              <a:t>Paper 2 - Revision</a:t>
            </a:r>
            <a:endParaRPr lang="en-GB" b="1" dirty="0"/>
          </a:p>
        </p:txBody>
      </p:sp>
      <p:graphicFrame>
        <p:nvGraphicFramePr>
          <p:cNvPr id="27" name="Table 2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2810938"/>
              </p:ext>
            </p:extLst>
          </p:nvPr>
        </p:nvGraphicFramePr>
        <p:xfrm>
          <a:off x="2437772" y="4303545"/>
          <a:ext cx="1849738" cy="1200404"/>
        </p:xfrm>
        <a:graphic>
          <a:graphicData uri="http://schemas.openxmlformats.org/drawingml/2006/table">
            <a:tbl>
              <a:tblPr/>
              <a:tblGrid>
                <a:gridCol w="1849738">
                  <a:extLst>
                    <a:ext uri="{9D8B030D-6E8A-4147-A177-3AD203B41FA5}">
                      <a16:colId xmlns:a16="http://schemas.microsoft.com/office/drawing/2014/main" val="247045855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800" b="1" dirty="0" smtClean="0"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Paper 2 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800" b="1" dirty="0" smtClean="0"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Reading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en-GB" sz="1800" b="1" dirty="0" smtClean="0">
                        <a:effectLst/>
                        <a:latin typeface="+mn-lt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14300" marR="11430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43464476"/>
                  </a:ext>
                </a:extLst>
              </a:tr>
            </a:tbl>
          </a:graphicData>
        </a:graphic>
      </p:graphicFrame>
      <p:pic>
        <p:nvPicPr>
          <p:cNvPr id="6" name="Picture 5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2078077" y="2686622"/>
            <a:ext cx="719390" cy="1237595"/>
          </a:xfrm>
          <a:prstGeom prst="rect">
            <a:avLst/>
          </a:prstGeom>
        </p:spPr>
      </p:pic>
      <p:pic>
        <p:nvPicPr>
          <p:cNvPr id="29" name="Picture 28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9353233" y="2620170"/>
            <a:ext cx="719390" cy="1237595"/>
          </a:xfrm>
          <a:prstGeom prst="rect">
            <a:avLst/>
          </a:prstGeom>
        </p:spPr>
      </p:pic>
      <p:pic>
        <p:nvPicPr>
          <p:cNvPr id="30" name="Picture 29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5658135" y="2686622"/>
            <a:ext cx="719390" cy="1237595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3095" y="449845"/>
            <a:ext cx="1133998" cy="566999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94061" y="1874982"/>
            <a:ext cx="998746" cy="573510"/>
          </a:xfrm>
          <a:prstGeom prst="rect">
            <a:avLst/>
          </a:prstGeom>
        </p:spPr>
      </p:pic>
      <p:pic>
        <p:nvPicPr>
          <p:cNvPr id="33" name="Picture 32"/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6955" y="3992922"/>
            <a:ext cx="914944" cy="1078485"/>
          </a:xfrm>
          <a:prstGeom prst="rect">
            <a:avLst/>
          </a:prstGeom>
        </p:spPr>
      </p:pic>
      <p:pic>
        <p:nvPicPr>
          <p:cNvPr id="31" name="Picture 30"/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20109" y="5105295"/>
            <a:ext cx="1342993" cy="699565"/>
          </a:xfrm>
          <a:prstGeom prst="rect">
            <a:avLst/>
          </a:prstGeom>
        </p:spPr>
      </p:pic>
      <p:pic>
        <p:nvPicPr>
          <p:cNvPr id="35" name="Picture 34"/>
          <p:cNvPicPr>
            <a:picLocks noChangeAspect="1"/>
          </p:cNvPicPr>
          <p:nvPr/>
        </p:nvPicPr>
        <p:blipFill>
          <a:blip r:embed="rId19">
            <a:extLst>
              <a:ext uri="{BEBA8EAE-BF5A-486C-A8C5-ECC9F3942E4B}">
                <a14:imgProps xmlns:a14="http://schemas.microsoft.com/office/drawing/2010/main">
                  <a14:imgLayer r:embed="rId20">
                    <a14:imgEffect>
                      <a14:backgroundRemoval t="0" b="96907" l="0" r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rot="1617778">
            <a:off x="555514" y="826200"/>
            <a:ext cx="681189" cy="508272"/>
          </a:xfrm>
          <a:prstGeom prst="rect">
            <a:avLst/>
          </a:prstGeom>
        </p:spPr>
      </p:pic>
      <p:pic>
        <p:nvPicPr>
          <p:cNvPr id="32" name="Picture 31"/>
          <p:cNvPicPr>
            <a:picLocks noChangeAspect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94499" y="3698047"/>
            <a:ext cx="1077100" cy="1053375"/>
          </a:xfrm>
          <a:prstGeom prst="rect">
            <a:avLst/>
          </a:prstGeom>
        </p:spPr>
      </p:pic>
      <p:pic>
        <p:nvPicPr>
          <p:cNvPr id="34" name="Picture 33"/>
          <p:cNvPicPr>
            <a:picLocks noChangeAspect="1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77432" y="3748022"/>
            <a:ext cx="855982" cy="1036410"/>
          </a:xfrm>
          <a:prstGeom prst="rect">
            <a:avLst/>
          </a:prstGeom>
        </p:spPr>
      </p:pic>
      <p:pic>
        <p:nvPicPr>
          <p:cNvPr id="36" name="Picture 35"/>
          <p:cNvPicPr>
            <a:picLocks noChangeAspect="1"/>
          </p:cNvPicPr>
          <p:nvPr/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57823" y="1163754"/>
            <a:ext cx="1350390" cy="1207944"/>
          </a:xfrm>
          <a:prstGeom prst="rect">
            <a:avLst/>
          </a:prstGeom>
        </p:spPr>
      </p:pic>
      <p:pic>
        <p:nvPicPr>
          <p:cNvPr id="37" name="Picture 36"/>
          <p:cNvPicPr>
            <a:picLocks noChangeAspect="1"/>
          </p:cNvPicPr>
          <p:nvPr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80843" y="1658094"/>
            <a:ext cx="1331478" cy="886038"/>
          </a:xfrm>
          <a:prstGeom prst="rect">
            <a:avLst/>
          </a:prstGeom>
        </p:spPr>
      </p:pic>
      <p:pic>
        <p:nvPicPr>
          <p:cNvPr id="39" name="Picture 38"/>
          <p:cNvPicPr>
            <a:picLocks noChangeAspect="1"/>
          </p:cNvPicPr>
          <p:nvPr/>
        </p:nvPicPr>
        <p:blipFill>
          <a:blip r:embed="rId2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29113" y="372424"/>
            <a:ext cx="1075057" cy="868646"/>
          </a:xfrm>
          <a:prstGeom prst="rect">
            <a:avLst/>
          </a:prstGeom>
        </p:spPr>
      </p:pic>
      <p:pic>
        <p:nvPicPr>
          <p:cNvPr id="41" name="Picture 40"/>
          <p:cNvPicPr>
            <a:picLocks noChangeAspect="1"/>
          </p:cNvPicPr>
          <p:nvPr/>
        </p:nvPicPr>
        <p:blipFill>
          <a:blip r:embed="rId2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57153" y="6110328"/>
            <a:ext cx="1249338" cy="564891"/>
          </a:xfrm>
          <a:prstGeom prst="rect">
            <a:avLst/>
          </a:prstGeom>
        </p:spPr>
      </p:pic>
      <p:pic>
        <p:nvPicPr>
          <p:cNvPr id="42" name="Picture 41"/>
          <p:cNvPicPr>
            <a:picLocks noChangeAspect="1"/>
          </p:cNvPicPr>
          <p:nvPr/>
        </p:nvPicPr>
        <p:blipFill>
          <a:blip r:embed="rId2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56456" y="5038802"/>
            <a:ext cx="863555" cy="7724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974710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677</TotalTime>
  <Words>71</Words>
  <Application>Microsoft Office PowerPoint</Application>
  <PresentationFormat>Widescreen</PresentationFormat>
  <Paragraphs>33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7" baseType="lpstr">
      <vt:lpstr>Arial</vt:lpstr>
      <vt:lpstr>Calibri</vt:lpstr>
      <vt:lpstr>Calibri Light</vt:lpstr>
      <vt:lpstr>Times New Roman</vt:lpstr>
      <vt:lpstr>Office Theme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Nicola Lightfoot</dc:creator>
  <cp:lastModifiedBy>Lynsey Leigh</cp:lastModifiedBy>
  <cp:revision>65</cp:revision>
  <cp:lastPrinted>2022-10-18T08:52:25Z</cp:lastPrinted>
  <dcterms:created xsi:type="dcterms:W3CDTF">2022-10-18T08:33:50Z</dcterms:created>
  <dcterms:modified xsi:type="dcterms:W3CDTF">2023-10-27T11:04:50Z</dcterms:modified>
</cp:coreProperties>
</file>