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Year 12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73103"/>
              </p:ext>
            </p:extLst>
          </p:nvPr>
        </p:nvGraphicFramePr>
        <p:xfrm>
          <a:off x="971319" y="348450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98326"/>
              </p:ext>
            </p:extLst>
          </p:nvPr>
        </p:nvGraphicFramePr>
        <p:xfrm>
          <a:off x="4752951" y="244658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8246"/>
              </p:ext>
            </p:extLst>
          </p:nvPr>
        </p:nvGraphicFramePr>
        <p:xfrm>
          <a:off x="6535658" y="3575794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1925"/>
              </p:ext>
            </p:extLst>
          </p:nvPr>
        </p:nvGraphicFramePr>
        <p:xfrm>
          <a:off x="2381109" y="3639208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6648" y="244658"/>
            <a:ext cx="1702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Entry 3 Certificate – Using Email / Desktop Publishing / Database Software / Internet Fundamentals / Spreadsheet Software</a:t>
            </a:r>
          </a:p>
          <a:p>
            <a:r>
              <a:rPr lang="en-GB" sz="1200" dirty="0" smtClean="0"/>
              <a:t>Level 1 Award – Word Processing Software / Presentation Software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564524" y="3639207"/>
            <a:ext cx="1713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Word Processing Software / Presentation Software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45269" y="244658"/>
            <a:ext cx="1690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Presentation Software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682999" y="3510394"/>
            <a:ext cx="1747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</a:t>
            </a:r>
            <a:r>
              <a:rPr lang="en-GB" smtClean="0"/>
              <a:t>Presentation Software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713806" y="244658"/>
            <a:ext cx="1649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Presentation Software / Database Software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953297" y="3575794"/>
            <a:ext cx="189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Desktop Publishing Software</a:t>
            </a:r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53629" y="873240"/>
            <a:ext cx="1475360" cy="9022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6248" y="3828168"/>
            <a:ext cx="1381413" cy="121320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28582" y="4164861"/>
            <a:ext cx="1225402" cy="122540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34199" y="720826"/>
            <a:ext cx="1207113" cy="120711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77920" y="4221670"/>
            <a:ext cx="920576" cy="9205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769842" y="1216319"/>
            <a:ext cx="126807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Year 13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2550" y="3492136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98154"/>
              </p:ext>
            </p:extLst>
          </p:nvPr>
        </p:nvGraphicFramePr>
        <p:xfrm>
          <a:off x="9995152" y="4079677"/>
          <a:ext cx="1692543" cy="980608"/>
        </p:xfrm>
        <a:graphic>
          <a:graphicData uri="http://schemas.openxmlformats.org/drawingml/2006/table">
            <a:tbl>
              <a:tblPr/>
              <a:tblGrid>
                <a:gridCol w="1692543">
                  <a:extLst>
                    <a:ext uri="{9D8B030D-6E8A-4147-A177-3AD203B41FA5}">
                      <a16:colId xmlns:a16="http://schemas.microsoft.com/office/drawing/2014/main" val="3068075569"/>
                    </a:ext>
                  </a:extLst>
                </a:gridCol>
              </a:tblGrid>
              <a:tr h="9806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6302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13211"/>
              </p:ext>
            </p:extLst>
          </p:nvPr>
        </p:nvGraphicFramePr>
        <p:xfrm>
          <a:off x="1390084" y="195291"/>
          <a:ext cx="1849738" cy="192786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90084" y="195291"/>
            <a:ext cx="1849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Internet Fundamentals</a:t>
            </a:r>
          </a:p>
          <a:p>
            <a:r>
              <a:rPr lang="en-GB" sz="1600" dirty="0" smtClean="0"/>
              <a:t>Level 1 Certificate – Presentation Software / Spreadsheet Software / Desktop Publishing Software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01462" y="3668110"/>
            <a:ext cx="17552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E3 Certificate – Database Software / Desktop Publishing </a:t>
            </a:r>
            <a:r>
              <a:rPr lang="en-GB" sz="1400" dirty="0" smtClean="0"/>
              <a:t>Software</a:t>
            </a:r>
          </a:p>
          <a:p>
            <a:r>
              <a:rPr lang="en-GB" sz="1400" dirty="0" smtClean="0"/>
              <a:t>Level 1 Certificate – Presentation Software / Spreadsheet Software / Desktop Publishing Software</a:t>
            </a:r>
            <a:endParaRPr lang="en-GB" sz="1400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52951" y="165850"/>
            <a:ext cx="1883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Desktop Publishing Software </a:t>
            </a:r>
            <a:endParaRPr lang="en-GB" sz="1600" dirty="0" smtClean="0"/>
          </a:p>
          <a:p>
            <a:r>
              <a:rPr lang="en-GB" sz="1600" dirty="0" smtClean="0"/>
              <a:t>Level 1 Certificate – Spreadsheet Software / Desktop Publishing Software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82083" y="3541556"/>
            <a:ext cx="18100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Using </a:t>
            </a:r>
            <a:r>
              <a:rPr lang="en-GB" sz="1600" dirty="0" smtClean="0"/>
              <a:t>Email</a:t>
            </a:r>
          </a:p>
          <a:p>
            <a:r>
              <a:rPr lang="en-GB" sz="1600" dirty="0" smtClean="0"/>
              <a:t>Level 1 Certificate – Spreadsheet Software / Desktop Publishing Software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8558293" y="195291"/>
            <a:ext cx="17922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Desktop Publishing Software / Using Email </a:t>
            </a:r>
            <a:endParaRPr lang="en-GB" sz="1600" dirty="0"/>
          </a:p>
          <a:p>
            <a:r>
              <a:rPr lang="en-GB" sz="1600" dirty="0" smtClean="0"/>
              <a:t>Level 1 Certificate – Spreadsheet Software / Desktop Publishing Software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9995152" y="3668110"/>
            <a:ext cx="17764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Internet </a:t>
            </a:r>
            <a:r>
              <a:rPr lang="en-GB" sz="1600" dirty="0" smtClean="0"/>
              <a:t>Fundamentals</a:t>
            </a:r>
          </a:p>
          <a:p>
            <a:r>
              <a:rPr lang="en-GB" sz="1600" dirty="0" smtClean="0"/>
              <a:t>Level 1 Certificate – Spreadsheet Software / Desktop </a:t>
            </a:r>
            <a:r>
              <a:rPr lang="en-GB" sz="1600" smtClean="0"/>
              <a:t>Publishing Software</a:t>
            </a:r>
            <a:endParaRPr lang="en-GB" sz="1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4280" y="3834853"/>
            <a:ext cx="1213209" cy="12071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02408" y="795455"/>
            <a:ext cx="920576" cy="92057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99452" y="4187888"/>
            <a:ext cx="1524585" cy="12011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31560" y="789508"/>
            <a:ext cx="1475360" cy="90228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16738" y="1179946"/>
            <a:ext cx="1383912" cy="121320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49449" y="4187887"/>
            <a:ext cx="1058338" cy="123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190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Angela Ivins</cp:lastModifiedBy>
  <cp:revision>63</cp:revision>
  <cp:lastPrinted>2022-10-18T08:52:25Z</cp:lastPrinted>
  <dcterms:created xsi:type="dcterms:W3CDTF">2022-10-18T08:33:50Z</dcterms:created>
  <dcterms:modified xsi:type="dcterms:W3CDTF">2024-10-29T15:11:40Z</dcterms:modified>
</cp:coreProperties>
</file>