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5.png"/><Relationship Id="rId10" Type="http://schemas.openxmlformats.org/officeDocument/2006/relationships/image" Target="../media/image8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ICT 6</a:t>
            </a:r>
            <a:r>
              <a:rPr lang="en-GB" sz="3200" b="1" baseline="30000" dirty="0" smtClean="0"/>
              <a:t>th</a:t>
            </a:r>
            <a:r>
              <a:rPr lang="en-GB" sz="3200" b="1" dirty="0" smtClean="0"/>
              <a:t> Form Year 12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473103"/>
              </p:ext>
            </p:extLst>
          </p:nvPr>
        </p:nvGraphicFramePr>
        <p:xfrm>
          <a:off x="971319" y="348450"/>
          <a:ext cx="2071140" cy="2140222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1402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598326"/>
              </p:ext>
            </p:extLst>
          </p:nvPr>
        </p:nvGraphicFramePr>
        <p:xfrm>
          <a:off x="4752951" y="244658"/>
          <a:ext cx="1893724" cy="2510054"/>
        </p:xfrm>
        <a:graphic>
          <a:graphicData uri="http://schemas.openxmlformats.org/drawingml/2006/table">
            <a:tbl>
              <a:tblPr/>
              <a:tblGrid>
                <a:gridCol w="1893724">
                  <a:extLst>
                    <a:ext uri="{9D8B030D-6E8A-4147-A177-3AD203B41FA5}">
                      <a16:colId xmlns:a16="http://schemas.microsoft.com/office/drawing/2014/main" val="1185016903"/>
                    </a:ext>
                  </a:extLst>
                </a:gridCol>
              </a:tblGrid>
              <a:tr h="25100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5489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838246"/>
              </p:ext>
            </p:extLst>
          </p:nvPr>
        </p:nvGraphicFramePr>
        <p:xfrm>
          <a:off x="6535658" y="3575794"/>
          <a:ext cx="1985595" cy="1606255"/>
        </p:xfrm>
        <a:graphic>
          <a:graphicData uri="http://schemas.openxmlformats.org/drawingml/2006/table">
            <a:tbl>
              <a:tblPr/>
              <a:tblGrid>
                <a:gridCol w="1985595">
                  <a:extLst>
                    <a:ext uri="{9D8B030D-6E8A-4147-A177-3AD203B41FA5}">
                      <a16:colId xmlns:a16="http://schemas.microsoft.com/office/drawing/2014/main" val="2176593889"/>
                    </a:ext>
                  </a:extLst>
                </a:gridCol>
              </a:tblGrid>
              <a:tr h="1606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920075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381925"/>
              </p:ext>
            </p:extLst>
          </p:nvPr>
        </p:nvGraphicFramePr>
        <p:xfrm>
          <a:off x="2381109" y="3639208"/>
          <a:ext cx="2071140" cy="1545322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545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66648" y="244658"/>
            <a:ext cx="17026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Entry 3 Certificate – Using Email / Desktop Publishing / Database Software / Internet Fundamentals / Spreadsheet Software</a:t>
            </a:r>
          </a:p>
          <a:p>
            <a:r>
              <a:rPr lang="en-GB" sz="1200" dirty="0" smtClean="0"/>
              <a:t>Level 1 Award – Word Processing Software / Presentation Software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64524" y="3639207"/>
            <a:ext cx="17131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Level 1 Award – Word Processing Software / Presentation Software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845269" y="244658"/>
            <a:ext cx="1690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Level 1 Award – Presentation Software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6682999" y="3510394"/>
            <a:ext cx="17472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Level 1 Award – </a:t>
            </a:r>
            <a:r>
              <a:rPr lang="en-GB" smtClean="0"/>
              <a:t>Presentation Software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8713806" y="244658"/>
            <a:ext cx="16493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Level 1 Award – Presentation Software / Database Software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9953297" y="3575794"/>
            <a:ext cx="1891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Level 1 Award – Desktop Publishing Software</a:t>
            </a:r>
            <a:endParaRPr lang="en-GB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53629" y="873240"/>
            <a:ext cx="1475360" cy="90228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6248" y="3828168"/>
            <a:ext cx="1381413" cy="121320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28582" y="4164861"/>
            <a:ext cx="1225402" cy="122540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34199" y="720826"/>
            <a:ext cx="1207113" cy="120711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77920" y="4221670"/>
            <a:ext cx="920576" cy="92057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69842" y="1216319"/>
            <a:ext cx="1268078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60320" y="3151435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ICT 6</a:t>
            </a:r>
            <a:r>
              <a:rPr lang="en-GB" sz="3200" b="1" baseline="30000" dirty="0" smtClean="0"/>
              <a:t>th</a:t>
            </a:r>
            <a:r>
              <a:rPr lang="en-GB" sz="3200" b="1" dirty="0" smtClean="0"/>
              <a:t> Form Year 13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33103" y="2862000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80182" y="56950"/>
            <a:ext cx="2066184" cy="256335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392114" y="75238"/>
            <a:ext cx="2065038" cy="25449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95876" y="3544890"/>
            <a:ext cx="2159327" cy="250393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22550" y="3492136"/>
            <a:ext cx="2135744" cy="267142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30274" y="3541556"/>
            <a:ext cx="2118566" cy="251060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598154"/>
              </p:ext>
            </p:extLst>
          </p:nvPr>
        </p:nvGraphicFramePr>
        <p:xfrm>
          <a:off x="9995152" y="4079677"/>
          <a:ext cx="1692543" cy="980608"/>
        </p:xfrm>
        <a:graphic>
          <a:graphicData uri="http://schemas.openxmlformats.org/drawingml/2006/table">
            <a:tbl>
              <a:tblPr/>
              <a:tblGrid>
                <a:gridCol w="1692543">
                  <a:extLst>
                    <a:ext uri="{9D8B030D-6E8A-4147-A177-3AD203B41FA5}">
                      <a16:colId xmlns:a16="http://schemas.microsoft.com/office/drawing/2014/main" val="3068075569"/>
                    </a:ext>
                  </a:extLst>
                </a:gridCol>
              </a:tblGrid>
              <a:tr h="9806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36302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813211"/>
              </p:ext>
            </p:extLst>
          </p:nvPr>
        </p:nvGraphicFramePr>
        <p:xfrm>
          <a:off x="1390084" y="195291"/>
          <a:ext cx="1849738" cy="192786"/>
        </p:xfrm>
        <a:graphic>
          <a:graphicData uri="http://schemas.openxmlformats.org/drawingml/2006/table">
            <a:tbl>
              <a:tblPr/>
              <a:tblGrid>
                <a:gridCol w="1849738">
                  <a:extLst>
                    <a:ext uri="{9D8B030D-6E8A-4147-A177-3AD203B41FA5}">
                      <a16:colId xmlns:a16="http://schemas.microsoft.com/office/drawing/2014/main" val="2470458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464476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018424"/>
              </p:ext>
            </p:extLst>
          </p:nvPr>
        </p:nvGraphicFramePr>
        <p:xfrm>
          <a:off x="6582083" y="5082535"/>
          <a:ext cx="2010229" cy="982187"/>
        </p:xfrm>
        <a:graphic>
          <a:graphicData uri="http://schemas.openxmlformats.org/drawingml/2006/table">
            <a:tbl>
              <a:tblPr/>
              <a:tblGrid>
                <a:gridCol w="2010229">
                  <a:extLst>
                    <a:ext uri="{9D8B030D-6E8A-4147-A177-3AD203B41FA5}">
                      <a16:colId xmlns:a16="http://schemas.microsoft.com/office/drawing/2014/main" val="269987370"/>
                    </a:ext>
                  </a:extLst>
                </a:gridCol>
              </a:tblGrid>
              <a:tr h="98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050" dirty="0" smtClean="0"/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36647"/>
                  </a:ext>
                </a:extLst>
              </a:tr>
            </a:tbl>
          </a:graphicData>
        </a:graphic>
      </p:graphicFrame>
      <p:sp>
        <p:nvSpPr>
          <p:cNvPr id="38" name="Rounded Rectangle 37"/>
          <p:cNvSpPr/>
          <p:nvPr/>
        </p:nvSpPr>
        <p:spPr>
          <a:xfrm>
            <a:off x="1254990" y="135066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212009"/>
              </p:ext>
            </p:extLst>
          </p:nvPr>
        </p:nvGraphicFramePr>
        <p:xfrm>
          <a:off x="8558293" y="144612"/>
          <a:ext cx="1792277" cy="192786"/>
        </p:xfrm>
        <a:graphic>
          <a:graphicData uri="http://schemas.openxmlformats.org/drawingml/2006/table">
            <a:tbl>
              <a:tblPr/>
              <a:tblGrid>
                <a:gridCol w="1792277">
                  <a:extLst>
                    <a:ext uri="{9D8B030D-6E8A-4147-A177-3AD203B41FA5}">
                      <a16:colId xmlns:a16="http://schemas.microsoft.com/office/drawing/2014/main" val="3467000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49346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90084" y="195291"/>
            <a:ext cx="1849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E3 Certificate – Internet Fundamentals</a:t>
            </a:r>
          </a:p>
          <a:p>
            <a:r>
              <a:rPr lang="en-GB" sz="1600" dirty="0" smtClean="0"/>
              <a:t>Level 1 Certificate – Presentation Software / Spreadsheet Software / Desktop Publishing Software</a:t>
            </a:r>
            <a:endParaRPr lang="en-GB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2501462" y="3668110"/>
            <a:ext cx="175522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E3 Certificate – Database Software / Desktop Publishing </a:t>
            </a:r>
            <a:r>
              <a:rPr lang="en-GB" sz="1400" dirty="0" smtClean="0"/>
              <a:t>Software</a:t>
            </a:r>
          </a:p>
          <a:p>
            <a:r>
              <a:rPr lang="en-GB" sz="1400" dirty="0" smtClean="0"/>
              <a:t>Level 1 Certificate – Presentation Software / Spreadsheet Software / Desktop Publishing Software</a:t>
            </a:r>
            <a:endParaRPr lang="en-GB" sz="1400" dirty="0" smtClean="0"/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752951" y="165850"/>
            <a:ext cx="18833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E3 Certificate – Desktop Publishing Software </a:t>
            </a:r>
            <a:endParaRPr lang="en-GB" sz="1600" dirty="0" smtClean="0"/>
          </a:p>
          <a:p>
            <a:r>
              <a:rPr lang="en-GB" sz="1600" dirty="0" smtClean="0"/>
              <a:t>Level 1 Certificate – Spreadsheet Software / Desktop Publishing Software</a:t>
            </a:r>
            <a:endParaRPr lang="en-GB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6582083" y="3541556"/>
            <a:ext cx="18100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E3 Certificate – Using </a:t>
            </a:r>
            <a:r>
              <a:rPr lang="en-GB" sz="1600" dirty="0" smtClean="0"/>
              <a:t>Email</a:t>
            </a:r>
          </a:p>
          <a:p>
            <a:r>
              <a:rPr lang="en-GB" sz="1600" dirty="0" smtClean="0"/>
              <a:t>Level 1 Certificate – Spreadsheet Software / Desktop Publishing Software</a:t>
            </a:r>
            <a:endParaRPr lang="en-GB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8558293" y="195291"/>
            <a:ext cx="17922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E3 Certificate – Desktop Publishing Software / Using Email </a:t>
            </a:r>
            <a:endParaRPr lang="en-GB" sz="1600" dirty="0"/>
          </a:p>
          <a:p>
            <a:r>
              <a:rPr lang="en-GB" sz="1600" dirty="0" smtClean="0"/>
              <a:t>Level 1 Certificate – Spreadsheet Software / Desktop Publishing Software</a:t>
            </a:r>
            <a:endParaRPr lang="en-GB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9995152" y="3668110"/>
            <a:ext cx="17764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E3 Certificate – Internet </a:t>
            </a:r>
            <a:r>
              <a:rPr lang="en-GB" sz="1600" dirty="0" smtClean="0"/>
              <a:t>Fundamentals</a:t>
            </a:r>
          </a:p>
          <a:p>
            <a:r>
              <a:rPr lang="en-GB" sz="1600" dirty="0" smtClean="0"/>
              <a:t>Level 1 Certificate – Spreadsheet Software / Desktop </a:t>
            </a:r>
            <a:r>
              <a:rPr lang="en-GB" sz="1600" smtClean="0"/>
              <a:t>Publishing Software</a:t>
            </a:r>
            <a:endParaRPr lang="en-GB" sz="16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4280" y="3834853"/>
            <a:ext cx="1213209" cy="120711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02408" y="795455"/>
            <a:ext cx="920576" cy="92057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99452" y="4187888"/>
            <a:ext cx="1524585" cy="120114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31560" y="789508"/>
            <a:ext cx="1475360" cy="90228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16738" y="1179946"/>
            <a:ext cx="1383912" cy="121320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49449" y="4187887"/>
            <a:ext cx="1058338" cy="123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190</Words>
  <Application>Microsoft Office PowerPoint</Application>
  <PresentationFormat>Widescreen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Angela Ivins</cp:lastModifiedBy>
  <cp:revision>63</cp:revision>
  <cp:lastPrinted>2022-10-18T08:52:25Z</cp:lastPrinted>
  <dcterms:created xsi:type="dcterms:W3CDTF">2022-10-18T08:33:50Z</dcterms:created>
  <dcterms:modified xsi:type="dcterms:W3CDTF">2024-10-29T15:11:40Z</dcterms:modified>
</cp:coreProperties>
</file>