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712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485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0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45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85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67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42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69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635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56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22D70-73BB-472F-8E39-E815AC316B9C}" type="datetimeFigureOut">
              <a:rPr lang="en-GB" smtClean="0"/>
              <a:t>18/09/2023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E4296-B4ED-470D-A691-10F1ECBBD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087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12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49081" y="3124142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Subject Year 10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584776" y="2831751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 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32411" y="162902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46252" y="162902"/>
            <a:ext cx="2036747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21253" y="121328"/>
            <a:ext cx="1994485" cy="246370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62493" y="3454009"/>
            <a:ext cx="2058697" cy="252297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742780" y="3472263"/>
            <a:ext cx="2276407" cy="26778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762057"/>
              </p:ext>
            </p:extLst>
          </p:nvPr>
        </p:nvGraphicFramePr>
        <p:xfrm>
          <a:off x="971319" y="348450"/>
          <a:ext cx="2071140" cy="21402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21402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0" i="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strike="noStrike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Conflict</a:t>
                      </a:r>
                      <a:r>
                        <a:rPr lang="en-GB" sz="1600" strike="noStrike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and Tension 1918-1939</a:t>
                      </a:r>
                      <a:endParaRPr lang="en-GB" sz="16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92971"/>
              </p:ext>
            </p:extLst>
          </p:nvPr>
        </p:nvGraphicFramePr>
        <p:xfrm>
          <a:off x="4752951" y="244658"/>
          <a:ext cx="1893724" cy="2510054"/>
        </p:xfrm>
        <a:graphic>
          <a:graphicData uri="http://schemas.openxmlformats.org/drawingml/2006/table">
            <a:tbl>
              <a:tblPr/>
              <a:tblGrid>
                <a:gridCol w="1893724">
                  <a:extLst>
                    <a:ext uri="{9D8B030D-6E8A-4147-A177-3AD203B41FA5}">
                      <a16:colId xmlns:a16="http://schemas.microsoft.com/office/drawing/2014/main" val="1185016903"/>
                    </a:ext>
                  </a:extLst>
                </a:gridCol>
              </a:tblGrid>
              <a:tr h="25100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The Normans 1066-1103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354898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838246"/>
              </p:ext>
            </p:extLst>
          </p:nvPr>
        </p:nvGraphicFramePr>
        <p:xfrm>
          <a:off x="6535658" y="3575794"/>
          <a:ext cx="1985595" cy="1606255"/>
        </p:xfrm>
        <a:graphic>
          <a:graphicData uri="http://schemas.openxmlformats.org/drawingml/2006/table">
            <a:tbl>
              <a:tblPr/>
              <a:tblGrid>
                <a:gridCol w="1985595">
                  <a:extLst>
                    <a:ext uri="{9D8B030D-6E8A-4147-A177-3AD203B41FA5}">
                      <a16:colId xmlns:a16="http://schemas.microsoft.com/office/drawing/2014/main" val="2176593889"/>
                    </a:ext>
                  </a:extLst>
                </a:gridCol>
              </a:tblGrid>
              <a:tr h="1606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0" i="0" strike="noStrike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+mn-cs"/>
                        </a:rPr>
                        <a:t>The Normans 1066-1103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0" i="0" strike="noStrike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92007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982558"/>
              </p:ext>
            </p:extLst>
          </p:nvPr>
        </p:nvGraphicFramePr>
        <p:xfrm>
          <a:off x="8627705" y="203394"/>
          <a:ext cx="1845043" cy="181483"/>
        </p:xfrm>
        <a:graphic>
          <a:graphicData uri="http://schemas.openxmlformats.org/drawingml/2006/table">
            <a:tbl>
              <a:tblPr/>
              <a:tblGrid>
                <a:gridCol w="1845043">
                  <a:extLst>
                    <a:ext uri="{9D8B030D-6E8A-4147-A177-3AD203B41FA5}">
                      <a16:colId xmlns:a16="http://schemas.microsoft.com/office/drawing/2014/main" val="38630785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b="1" strike="noStrik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126641"/>
                  </a:ext>
                </a:extLst>
              </a:tr>
            </a:tbl>
          </a:graphicData>
        </a:graphic>
      </p:graphicFrame>
      <p:sp>
        <p:nvSpPr>
          <p:cNvPr id="36" name="Rounded Rectangle 35"/>
          <p:cNvSpPr/>
          <p:nvPr/>
        </p:nvSpPr>
        <p:spPr>
          <a:xfrm>
            <a:off x="2363052" y="3510394"/>
            <a:ext cx="2110048" cy="251914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81925"/>
              </p:ext>
            </p:extLst>
          </p:nvPr>
        </p:nvGraphicFramePr>
        <p:xfrm>
          <a:off x="2381109" y="3639208"/>
          <a:ext cx="2071140" cy="1545322"/>
        </p:xfrm>
        <a:graphic>
          <a:graphicData uri="http://schemas.openxmlformats.org/drawingml/2006/table">
            <a:tbl>
              <a:tblPr/>
              <a:tblGrid>
                <a:gridCol w="2071140">
                  <a:extLst>
                    <a:ext uri="{9D8B030D-6E8A-4147-A177-3AD203B41FA5}">
                      <a16:colId xmlns:a16="http://schemas.microsoft.com/office/drawing/2014/main" val="2127150428"/>
                    </a:ext>
                  </a:extLst>
                </a:gridCol>
              </a:tblGrid>
              <a:tr h="1545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Conflict and Tension 1918-1939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strike="noStrike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95265"/>
                  </a:ext>
                </a:extLst>
              </a:tr>
            </a:tbl>
          </a:graphicData>
        </a:graphic>
      </p:graphicFrame>
      <p:cxnSp>
        <p:nvCxnSpPr>
          <p:cNvPr id="39" name="Straight Arrow Connector 3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8628185" y="873240"/>
            <a:ext cx="174673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Democracy and Dictatorship- Germany  1890-1945</a:t>
            </a:r>
            <a:endParaRPr lang="en-GB" sz="1600" dirty="0"/>
          </a:p>
        </p:txBody>
      </p:sp>
      <p:sp>
        <p:nvSpPr>
          <p:cNvPr id="16" name="Rectangle 15"/>
          <p:cNvSpPr/>
          <p:nvPr/>
        </p:nvSpPr>
        <p:spPr>
          <a:xfrm>
            <a:off x="10053820" y="3991816"/>
            <a:ext cx="18099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600" dirty="0">
                <a:solidFill>
                  <a:prstClr val="black"/>
                </a:solidFill>
              </a:rPr>
              <a:t>Democracy and Dictatorship- Germany  1890-1945</a:t>
            </a:r>
          </a:p>
        </p:txBody>
      </p:sp>
    </p:spTree>
    <p:extLst>
      <p:ext uri="{BB962C8B-B14F-4D97-AF65-F5344CB8AC3E}">
        <p14:creationId xmlns:p14="http://schemas.microsoft.com/office/powerpoint/2010/main" val="38796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16200000">
            <a:off x="-3160320" y="3151435"/>
            <a:ext cx="6882937" cy="5847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Subject Year 11  </a:t>
            </a:r>
            <a:endParaRPr lang="en-GB" sz="3200" b="1" dirty="0"/>
          </a:p>
        </p:txBody>
      </p:sp>
      <p:sp>
        <p:nvSpPr>
          <p:cNvPr id="5" name="Pentagon 4"/>
          <p:cNvSpPr/>
          <p:nvPr/>
        </p:nvSpPr>
        <p:spPr>
          <a:xfrm>
            <a:off x="633103" y="2862000"/>
            <a:ext cx="11607224" cy="568154"/>
          </a:xfrm>
          <a:prstGeom prst="homePlat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b="1" dirty="0" smtClean="0">
                <a:solidFill>
                  <a:schemeClr val="tx1"/>
                </a:solidFill>
              </a:rPr>
              <a:t>Half Term 1	Half Term 2	Half Term 3	Half Term 4	Half Term 5	Half Term 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680182" y="56950"/>
            <a:ext cx="2066184" cy="256335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392114" y="75238"/>
            <a:ext cx="2065038" cy="254493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295876" y="3544890"/>
            <a:ext cx="2159327" cy="250393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422550" y="3492136"/>
            <a:ext cx="2135744" cy="267142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30274" y="3541556"/>
            <a:ext cx="2118566" cy="251060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>
              <a:solidFill>
                <a:schemeClr val="tx1"/>
              </a:solidFill>
            </a:endParaRPr>
          </a:p>
        </p:txBody>
      </p:sp>
      <p:pic>
        <p:nvPicPr>
          <p:cNvPr id="13" name="Picture 1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6738" y="165850"/>
            <a:ext cx="1432560" cy="707390"/>
          </a:xfrm>
          <a:prstGeom prst="rect">
            <a:avLst/>
          </a:prstGeom>
          <a:noFill/>
        </p:spPr>
      </p:pic>
      <p:pic>
        <p:nvPicPr>
          <p:cNvPr id="14" name="Picture 1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47" y="5485407"/>
            <a:ext cx="1376680" cy="13335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7885" y="6163563"/>
            <a:ext cx="655344" cy="65534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9838" y="6163563"/>
            <a:ext cx="655344" cy="65534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9951" t="6110" r="6944" b="16896"/>
          <a:stretch/>
        </p:blipFill>
        <p:spPr>
          <a:xfrm>
            <a:off x="4752951" y="6085560"/>
            <a:ext cx="821654" cy="76123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36028" y="6163563"/>
            <a:ext cx="641497" cy="63919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6327" y="6140030"/>
            <a:ext cx="665689" cy="66273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rcRect l="13844" t="7822" r="11794" b="19645"/>
          <a:stretch/>
        </p:blipFill>
        <p:spPr>
          <a:xfrm>
            <a:off x="7475912" y="6085559"/>
            <a:ext cx="780430" cy="76123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30238" y="6110328"/>
            <a:ext cx="695524" cy="69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58296" y="6124376"/>
            <a:ext cx="695524" cy="694531"/>
          </a:xfrm>
          <a:prstGeom prst="rect">
            <a:avLst/>
          </a:prstGeom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536390"/>
              </p:ext>
            </p:extLst>
          </p:nvPr>
        </p:nvGraphicFramePr>
        <p:xfrm>
          <a:off x="9995152" y="4079677"/>
          <a:ext cx="1692543" cy="980608"/>
        </p:xfrm>
        <a:graphic>
          <a:graphicData uri="http://schemas.openxmlformats.org/drawingml/2006/table">
            <a:tbl>
              <a:tblPr/>
              <a:tblGrid>
                <a:gridCol w="1692543">
                  <a:extLst>
                    <a:ext uri="{9D8B030D-6E8A-4147-A177-3AD203B41FA5}">
                      <a16:colId xmlns:a16="http://schemas.microsoft.com/office/drawing/2014/main" val="3068075569"/>
                    </a:ext>
                  </a:extLst>
                </a:gridCol>
              </a:tblGrid>
              <a:tr h="9806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Revision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7363020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813211"/>
              </p:ext>
            </p:extLst>
          </p:nvPr>
        </p:nvGraphicFramePr>
        <p:xfrm>
          <a:off x="1390084" y="195291"/>
          <a:ext cx="1849738" cy="192786"/>
        </p:xfrm>
        <a:graphic>
          <a:graphicData uri="http://schemas.openxmlformats.org/drawingml/2006/table">
            <a:tbl>
              <a:tblPr/>
              <a:tblGrid>
                <a:gridCol w="1849738">
                  <a:extLst>
                    <a:ext uri="{9D8B030D-6E8A-4147-A177-3AD203B41FA5}">
                      <a16:colId xmlns:a16="http://schemas.microsoft.com/office/drawing/2014/main" val="2470458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464476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018424"/>
              </p:ext>
            </p:extLst>
          </p:nvPr>
        </p:nvGraphicFramePr>
        <p:xfrm>
          <a:off x="6582083" y="5082535"/>
          <a:ext cx="2010229" cy="982187"/>
        </p:xfrm>
        <a:graphic>
          <a:graphicData uri="http://schemas.openxmlformats.org/drawingml/2006/table">
            <a:tbl>
              <a:tblPr/>
              <a:tblGrid>
                <a:gridCol w="2010229">
                  <a:extLst>
                    <a:ext uri="{9D8B030D-6E8A-4147-A177-3AD203B41FA5}">
                      <a16:colId xmlns:a16="http://schemas.microsoft.com/office/drawing/2014/main" val="269987370"/>
                    </a:ext>
                  </a:extLst>
                </a:gridCol>
              </a:tblGrid>
              <a:tr h="9821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050" dirty="0" smtClean="0"/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3736647"/>
                  </a:ext>
                </a:extLst>
              </a:tr>
            </a:tbl>
          </a:graphicData>
        </a:graphic>
      </p:graphicFrame>
      <p:sp>
        <p:nvSpPr>
          <p:cNvPr id="38" name="Rounded Rectangle 37"/>
          <p:cNvSpPr/>
          <p:nvPr/>
        </p:nvSpPr>
        <p:spPr>
          <a:xfrm>
            <a:off x="1254990" y="135066"/>
            <a:ext cx="2110048" cy="25276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aphicFrame>
        <p:nvGraphicFramePr>
          <p:cNvPr id="40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212009"/>
              </p:ext>
            </p:extLst>
          </p:nvPr>
        </p:nvGraphicFramePr>
        <p:xfrm>
          <a:off x="8558293" y="144612"/>
          <a:ext cx="1792277" cy="192786"/>
        </p:xfrm>
        <a:graphic>
          <a:graphicData uri="http://schemas.openxmlformats.org/drawingml/2006/table">
            <a:tbl>
              <a:tblPr/>
              <a:tblGrid>
                <a:gridCol w="1792277">
                  <a:extLst>
                    <a:ext uri="{9D8B030D-6E8A-4147-A177-3AD203B41FA5}">
                      <a16:colId xmlns:a16="http://schemas.microsoft.com/office/drawing/2014/main" val="3467000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7149346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363286" y="873240"/>
            <a:ext cx="200175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Democracy and Dictatorship- Germany  1890-1945</a:t>
            </a:r>
          </a:p>
        </p:txBody>
      </p:sp>
      <p:sp>
        <p:nvSpPr>
          <p:cNvPr id="3" name="Rectangle 2"/>
          <p:cNvSpPr/>
          <p:nvPr/>
        </p:nvSpPr>
        <p:spPr>
          <a:xfrm>
            <a:off x="2614246" y="4181518"/>
            <a:ext cx="15005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prstClr val="black"/>
                </a:solidFill>
              </a:rPr>
              <a:t>Health and </a:t>
            </a: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Medicine</a:t>
            </a:r>
            <a:endParaRPr lang="en-GB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979" y="873240"/>
            <a:ext cx="13541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 rot="10800000" flipV="1">
            <a:off x="6527959" y="4227684"/>
            <a:ext cx="190227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prstClr val="black"/>
                </a:solidFill>
              </a:rPr>
              <a:t>Health and </a:t>
            </a: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Medicine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Site Study</a:t>
            </a:r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457563" y="827073"/>
            <a:ext cx="19341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prstClr val="black"/>
                </a:solidFill>
              </a:rPr>
              <a:t>Site Study</a:t>
            </a:r>
          </a:p>
          <a:p>
            <a:pPr lvl="0"/>
            <a:endParaRPr lang="en-GB" dirty="0">
              <a:solidFill>
                <a:prstClr val="black"/>
              </a:solidFill>
            </a:endParaRPr>
          </a:p>
          <a:p>
            <a:pPr lvl="0"/>
            <a:r>
              <a:rPr lang="en-GB" dirty="0" smtClean="0">
                <a:solidFill>
                  <a:prstClr val="black"/>
                </a:solidFill>
              </a:rPr>
              <a:t>Revision</a:t>
            </a:r>
            <a:endParaRPr lang="en-GB" dirty="0">
              <a:solidFill>
                <a:prstClr val="black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1925199" y="2622693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9353501" y="2585030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921476" y="2650176"/>
            <a:ext cx="522542" cy="1054177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9747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56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 Lightfoot</dc:creator>
  <cp:lastModifiedBy>Nicola Lightfoot</cp:lastModifiedBy>
  <cp:revision>54</cp:revision>
  <cp:lastPrinted>2022-10-18T08:52:25Z</cp:lastPrinted>
  <dcterms:created xsi:type="dcterms:W3CDTF">2022-10-18T08:33:50Z</dcterms:created>
  <dcterms:modified xsi:type="dcterms:W3CDTF">2023-09-18T11:43:09Z</dcterms:modified>
</cp:coreProperties>
</file>