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Subject Year 10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 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32411" y="162902"/>
            <a:ext cx="2110048" cy="25276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46252" y="162902"/>
            <a:ext cx="2036747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21253" y="121328"/>
            <a:ext cx="1994485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62493" y="3454009"/>
            <a:ext cx="2058697" cy="25229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42780" y="3472263"/>
            <a:ext cx="2276407" cy="267783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762057"/>
              </p:ext>
            </p:extLst>
          </p:nvPr>
        </p:nvGraphicFramePr>
        <p:xfrm>
          <a:off x="971319" y="348450"/>
          <a:ext cx="2071140" cy="2140222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2140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Conflict</a:t>
                      </a:r>
                      <a:r>
                        <a:rPr lang="en-GB" sz="1600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and Tension 1918-1939</a:t>
                      </a: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92971"/>
              </p:ext>
            </p:extLst>
          </p:nvPr>
        </p:nvGraphicFramePr>
        <p:xfrm>
          <a:off x="4752951" y="244658"/>
          <a:ext cx="1893724" cy="2510054"/>
        </p:xfrm>
        <a:graphic>
          <a:graphicData uri="http://schemas.openxmlformats.org/drawingml/2006/table">
            <a:tbl>
              <a:tblPr/>
              <a:tblGrid>
                <a:gridCol w="1893724">
                  <a:extLst>
                    <a:ext uri="{9D8B030D-6E8A-4147-A177-3AD203B41FA5}">
                      <a16:colId xmlns:a16="http://schemas.microsoft.com/office/drawing/2014/main" val="1185016903"/>
                    </a:ext>
                  </a:extLst>
                </a:gridCol>
              </a:tblGrid>
              <a:tr h="25100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The Normans 1066-1103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5489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838246"/>
              </p:ext>
            </p:extLst>
          </p:nvPr>
        </p:nvGraphicFramePr>
        <p:xfrm>
          <a:off x="6535658" y="3575794"/>
          <a:ext cx="1985595" cy="1606255"/>
        </p:xfrm>
        <a:graphic>
          <a:graphicData uri="http://schemas.openxmlformats.org/drawingml/2006/table">
            <a:tbl>
              <a:tblPr/>
              <a:tblGrid>
                <a:gridCol w="1985595">
                  <a:extLst>
                    <a:ext uri="{9D8B030D-6E8A-4147-A177-3AD203B41FA5}">
                      <a16:colId xmlns:a16="http://schemas.microsoft.com/office/drawing/2014/main" val="2176593889"/>
                    </a:ext>
                  </a:extLst>
                </a:gridCol>
              </a:tblGrid>
              <a:tr h="1606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0" i="0" strike="noStrike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The Normans 1066-1103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0" i="0" strike="noStrike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92007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982558"/>
              </p:ext>
            </p:extLst>
          </p:nvPr>
        </p:nvGraphicFramePr>
        <p:xfrm>
          <a:off x="8627705" y="203394"/>
          <a:ext cx="1845043" cy="181483"/>
        </p:xfrm>
        <a:graphic>
          <a:graphicData uri="http://schemas.openxmlformats.org/drawingml/2006/table">
            <a:tbl>
              <a:tblPr/>
              <a:tblGrid>
                <a:gridCol w="1845043">
                  <a:extLst>
                    <a:ext uri="{9D8B030D-6E8A-4147-A177-3AD203B41FA5}">
                      <a16:colId xmlns:a16="http://schemas.microsoft.com/office/drawing/2014/main" val="38630785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1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126641"/>
                  </a:ext>
                </a:extLst>
              </a:tr>
            </a:tbl>
          </a:graphicData>
        </a:graphic>
      </p:graphicFrame>
      <p:sp>
        <p:nvSpPr>
          <p:cNvPr id="36" name="Rounded Rectangle 35"/>
          <p:cNvSpPr/>
          <p:nvPr/>
        </p:nvSpPr>
        <p:spPr>
          <a:xfrm>
            <a:off x="2363052" y="3510394"/>
            <a:ext cx="2110048" cy="25191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381925"/>
              </p:ext>
            </p:extLst>
          </p:nvPr>
        </p:nvGraphicFramePr>
        <p:xfrm>
          <a:off x="2381109" y="3639208"/>
          <a:ext cx="2071140" cy="1545322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1545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Conflict and Tension 1918-1939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1925199" y="2622693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9353501" y="2585030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921476" y="2650176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628185" y="873240"/>
            <a:ext cx="17467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Democracy and Dictatorship- Germany  1890-1945</a:t>
            </a:r>
            <a:endParaRPr lang="en-GB" sz="1600" dirty="0"/>
          </a:p>
        </p:txBody>
      </p:sp>
      <p:sp>
        <p:nvSpPr>
          <p:cNvPr id="16" name="Rectangle 15"/>
          <p:cNvSpPr/>
          <p:nvPr/>
        </p:nvSpPr>
        <p:spPr>
          <a:xfrm>
            <a:off x="10053820" y="3991816"/>
            <a:ext cx="18099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dirty="0">
                <a:solidFill>
                  <a:prstClr val="black"/>
                </a:solidFill>
              </a:rPr>
              <a:t>Democracy and Dictatorship- Germany  1890-1945</a:t>
            </a:r>
          </a:p>
        </p:txBody>
      </p:sp>
    </p:spTree>
    <p:extLst>
      <p:ext uri="{BB962C8B-B14F-4D97-AF65-F5344CB8AC3E}">
        <p14:creationId xmlns:p14="http://schemas.microsoft.com/office/powerpoint/2010/main" val="38796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60320" y="3151435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Subject Year 11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633103" y="2862000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80182" y="56950"/>
            <a:ext cx="2066184" cy="256335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392114" y="75238"/>
            <a:ext cx="2065038" cy="25449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95876" y="3544890"/>
            <a:ext cx="2159327" cy="25039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22550" y="3492136"/>
            <a:ext cx="2135744" cy="267142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830274" y="3541556"/>
            <a:ext cx="2118566" cy="25106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536390"/>
              </p:ext>
            </p:extLst>
          </p:nvPr>
        </p:nvGraphicFramePr>
        <p:xfrm>
          <a:off x="9995152" y="4079677"/>
          <a:ext cx="1692543" cy="980608"/>
        </p:xfrm>
        <a:graphic>
          <a:graphicData uri="http://schemas.openxmlformats.org/drawingml/2006/table">
            <a:tbl>
              <a:tblPr/>
              <a:tblGrid>
                <a:gridCol w="1692543">
                  <a:extLst>
                    <a:ext uri="{9D8B030D-6E8A-4147-A177-3AD203B41FA5}">
                      <a16:colId xmlns:a16="http://schemas.microsoft.com/office/drawing/2014/main" val="3068075569"/>
                    </a:ext>
                  </a:extLst>
                </a:gridCol>
              </a:tblGrid>
              <a:tr h="9806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Revision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36302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813211"/>
              </p:ext>
            </p:extLst>
          </p:nvPr>
        </p:nvGraphicFramePr>
        <p:xfrm>
          <a:off x="1390084" y="195291"/>
          <a:ext cx="1849738" cy="192786"/>
        </p:xfrm>
        <a:graphic>
          <a:graphicData uri="http://schemas.openxmlformats.org/drawingml/2006/table">
            <a:tbl>
              <a:tblPr/>
              <a:tblGrid>
                <a:gridCol w="1849738">
                  <a:extLst>
                    <a:ext uri="{9D8B030D-6E8A-4147-A177-3AD203B41FA5}">
                      <a16:colId xmlns:a16="http://schemas.microsoft.com/office/drawing/2014/main" val="2470458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464476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018424"/>
              </p:ext>
            </p:extLst>
          </p:nvPr>
        </p:nvGraphicFramePr>
        <p:xfrm>
          <a:off x="6582083" y="5082535"/>
          <a:ext cx="2010229" cy="982187"/>
        </p:xfrm>
        <a:graphic>
          <a:graphicData uri="http://schemas.openxmlformats.org/drawingml/2006/table">
            <a:tbl>
              <a:tblPr/>
              <a:tblGrid>
                <a:gridCol w="2010229">
                  <a:extLst>
                    <a:ext uri="{9D8B030D-6E8A-4147-A177-3AD203B41FA5}">
                      <a16:colId xmlns:a16="http://schemas.microsoft.com/office/drawing/2014/main" val="269987370"/>
                    </a:ext>
                  </a:extLst>
                </a:gridCol>
              </a:tblGrid>
              <a:tr h="982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50" dirty="0" smtClean="0"/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736647"/>
                  </a:ext>
                </a:extLst>
              </a:tr>
            </a:tbl>
          </a:graphicData>
        </a:graphic>
      </p:graphicFrame>
      <p:sp>
        <p:nvSpPr>
          <p:cNvPr id="38" name="Rounded Rectangle 37"/>
          <p:cNvSpPr/>
          <p:nvPr/>
        </p:nvSpPr>
        <p:spPr>
          <a:xfrm>
            <a:off x="1254990" y="135066"/>
            <a:ext cx="2110048" cy="25276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212009"/>
              </p:ext>
            </p:extLst>
          </p:nvPr>
        </p:nvGraphicFramePr>
        <p:xfrm>
          <a:off x="8558293" y="144612"/>
          <a:ext cx="1792277" cy="192786"/>
        </p:xfrm>
        <a:graphic>
          <a:graphicData uri="http://schemas.openxmlformats.org/drawingml/2006/table">
            <a:tbl>
              <a:tblPr/>
              <a:tblGrid>
                <a:gridCol w="1792277">
                  <a:extLst>
                    <a:ext uri="{9D8B030D-6E8A-4147-A177-3AD203B41FA5}">
                      <a16:colId xmlns:a16="http://schemas.microsoft.com/office/drawing/2014/main" val="3467000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14934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363286" y="873240"/>
            <a:ext cx="20017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Democracy and Dictatorship- Germany  1890-1945</a:t>
            </a:r>
          </a:p>
        </p:txBody>
      </p:sp>
      <p:sp>
        <p:nvSpPr>
          <p:cNvPr id="3" name="Rectangle 2"/>
          <p:cNvSpPr/>
          <p:nvPr/>
        </p:nvSpPr>
        <p:spPr>
          <a:xfrm>
            <a:off x="2614246" y="4181518"/>
            <a:ext cx="15005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 smtClean="0">
                <a:solidFill>
                  <a:prstClr val="black"/>
                </a:solidFill>
              </a:rPr>
              <a:t>Health and </a:t>
            </a:r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Medicine</a:t>
            </a:r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979" y="873240"/>
            <a:ext cx="13541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 rot="10800000" flipV="1">
            <a:off x="6527959" y="4227684"/>
            <a:ext cx="19022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Health and </a:t>
            </a:r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Medicine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Site Study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457563" y="827073"/>
            <a:ext cx="19341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 smtClean="0">
                <a:solidFill>
                  <a:prstClr val="black"/>
                </a:solidFill>
              </a:rPr>
              <a:t>Site Study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Revision</a:t>
            </a:r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925199" y="2622693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9353501" y="2585030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921476" y="2650176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747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56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Nicola Lightfoot</cp:lastModifiedBy>
  <cp:revision>54</cp:revision>
  <cp:lastPrinted>2022-10-18T08:52:25Z</cp:lastPrinted>
  <dcterms:created xsi:type="dcterms:W3CDTF">2022-10-18T08:33:50Z</dcterms:created>
  <dcterms:modified xsi:type="dcterms:W3CDTF">2023-09-18T11:43:09Z</dcterms:modified>
</cp:coreProperties>
</file>