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18/09/2023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17121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18/09/2023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14850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18/09/2023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30886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18/09/2023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84560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18/09/2023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854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18/09/2023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26781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18/09/2023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8929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18/09/2023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24202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18/09/2023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76940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18/09/2023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56357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18/09/2023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5561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122D70-73BB-472F-8E39-E815AC316B9C}" type="datetimeFigureOut">
              <a:rPr lang="en-GB" smtClean="0"/>
              <a:t>18/09/2023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2087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microsoft.com/office/2007/relationships/hdphoto" Target="../media/hdphoto1.wdp"/><Relationship Id="rId12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microsoft.com/office/2007/relationships/hdphoto" Target="../media/hdphoto2.wdp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image" Target="../media/image3.pn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microsoft.com/office/2007/relationships/hdphoto" Target="../media/hdphoto1.wdp"/><Relationship Id="rId12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microsoft.com/office/2007/relationships/hdphoto" Target="../media/hdphoto2.wdp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image" Target="../media/image3.png"/><Relationship Id="rId9" Type="http://schemas.openxmlformats.org/officeDocument/2006/relationships/image" Target="../media/image7.png"/><Relationship Id="rId1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rot="16200000">
            <a:off x="-3149081" y="3124142"/>
            <a:ext cx="6882937" cy="584775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200" b="1" dirty="0" smtClean="0"/>
              <a:t>Subject Year 10  </a:t>
            </a:r>
            <a:endParaRPr lang="en-GB" sz="3200" b="1" dirty="0"/>
          </a:p>
        </p:txBody>
      </p:sp>
      <p:sp>
        <p:nvSpPr>
          <p:cNvPr id="5" name="Pentagon 4"/>
          <p:cNvSpPr/>
          <p:nvPr/>
        </p:nvSpPr>
        <p:spPr>
          <a:xfrm>
            <a:off x="584776" y="2831751"/>
            <a:ext cx="11607224" cy="568154"/>
          </a:xfrm>
          <a:prstGeom prst="homePlat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9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 smtClean="0">
                <a:solidFill>
                  <a:schemeClr val="tx1"/>
                </a:solidFill>
              </a:rPr>
              <a:t>Half Term 1	Half Term 2	Half Term 3	 Half Term 4	Half Term 5	Half Term 6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932411" y="162902"/>
            <a:ext cx="2110048" cy="2527652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 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646252" y="162902"/>
            <a:ext cx="2036747" cy="2463703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8521253" y="121328"/>
            <a:ext cx="1994485" cy="2463703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462493" y="3454009"/>
            <a:ext cx="2058697" cy="252297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9742780" y="3472263"/>
            <a:ext cx="2276407" cy="267783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GB" sz="1100" dirty="0">
              <a:solidFill>
                <a:schemeClr val="tx1"/>
              </a:solidFill>
            </a:endParaRPr>
          </a:p>
        </p:txBody>
      </p:sp>
      <p:pic>
        <p:nvPicPr>
          <p:cNvPr id="13" name="Picture 1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6738" y="165850"/>
            <a:ext cx="1432560" cy="707390"/>
          </a:xfrm>
          <a:prstGeom prst="rect">
            <a:avLst/>
          </a:prstGeom>
          <a:noFill/>
        </p:spPr>
      </p:pic>
      <p:pic>
        <p:nvPicPr>
          <p:cNvPr id="14" name="Picture 1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47" y="5485407"/>
            <a:ext cx="1376680" cy="13335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7885" y="6163563"/>
            <a:ext cx="655344" cy="65534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9838" y="6163563"/>
            <a:ext cx="655344" cy="65534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9951" t="6110" r="6944" b="16896"/>
          <a:stretch/>
        </p:blipFill>
        <p:spPr>
          <a:xfrm>
            <a:off x="4752951" y="6085560"/>
            <a:ext cx="821654" cy="76123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36028" y="6163563"/>
            <a:ext cx="641497" cy="63919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36327" y="6140030"/>
            <a:ext cx="665689" cy="66273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3844" t="7822" r="11794" b="19645"/>
          <a:stretch/>
        </p:blipFill>
        <p:spPr>
          <a:xfrm>
            <a:off x="7475912" y="6085559"/>
            <a:ext cx="780430" cy="76123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430238" y="6110328"/>
            <a:ext cx="695524" cy="69243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58296" y="6124376"/>
            <a:ext cx="695524" cy="694531"/>
          </a:xfrm>
          <a:prstGeom prst="rect">
            <a:avLst/>
          </a:prstGeom>
        </p:spPr>
      </p:pic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4762057"/>
              </p:ext>
            </p:extLst>
          </p:nvPr>
        </p:nvGraphicFramePr>
        <p:xfrm>
          <a:off x="971319" y="348450"/>
          <a:ext cx="2071140" cy="2140222"/>
        </p:xfrm>
        <a:graphic>
          <a:graphicData uri="http://schemas.openxmlformats.org/drawingml/2006/table">
            <a:tbl>
              <a:tblPr/>
              <a:tblGrid>
                <a:gridCol w="2071140">
                  <a:extLst>
                    <a:ext uri="{9D8B030D-6E8A-4147-A177-3AD203B41FA5}">
                      <a16:colId xmlns:a16="http://schemas.microsoft.com/office/drawing/2014/main" val="2127150428"/>
                    </a:ext>
                  </a:extLst>
                </a:gridCol>
              </a:tblGrid>
              <a:tr h="214022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100" strike="noStrike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100" b="0" i="0" strike="noStrike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600" strike="noStrike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Conflict</a:t>
                      </a:r>
                      <a:r>
                        <a:rPr lang="en-GB" sz="1600" strike="noStrike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and Tension 1918-1939</a:t>
                      </a:r>
                      <a:endParaRPr lang="en-GB" sz="1600" strike="noStrike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7695265"/>
                  </a:ext>
                </a:extLst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792971"/>
              </p:ext>
            </p:extLst>
          </p:nvPr>
        </p:nvGraphicFramePr>
        <p:xfrm>
          <a:off x="4752951" y="244658"/>
          <a:ext cx="1893724" cy="2510054"/>
        </p:xfrm>
        <a:graphic>
          <a:graphicData uri="http://schemas.openxmlformats.org/drawingml/2006/table">
            <a:tbl>
              <a:tblPr/>
              <a:tblGrid>
                <a:gridCol w="1893724">
                  <a:extLst>
                    <a:ext uri="{9D8B030D-6E8A-4147-A177-3AD203B41FA5}">
                      <a16:colId xmlns:a16="http://schemas.microsoft.com/office/drawing/2014/main" val="1185016903"/>
                    </a:ext>
                  </a:extLst>
                </a:gridCol>
              </a:tblGrid>
              <a:tr h="251005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The Normans 1066-1103</a:t>
                      </a: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8354898"/>
                  </a:ext>
                </a:extLst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3838246"/>
              </p:ext>
            </p:extLst>
          </p:nvPr>
        </p:nvGraphicFramePr>
        <p:xfrm>
          <a:off x="6535658" y="3575794"/>
          <a:ext cx="1985595" cy="1606255"/>
        </p:xfrm>
        <a:graphic>
          <a:graphicData uri="http://schemas.openxmlformats.org/drawingml/2006/table">
            <a:tbl>
              <a:tblPr/>
              <a:tblGrid>
                <a:gridCol w="1985595">
                  <a:extLst>
                    <a:ext uri="{9D8B030D-6E8A-4147-A177-3AD203B41FA5}">
                      <a16:colId xmlns:a16="http://schemas.microsoft.com/office/drawing/2014/main" val="2176593889"/>
                    </a:ext>
                  </a:extLst>
                </a:gridCol>
              </a:tblGrid>
              <a:tr h="16062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100" b="0" i="0" strike="noStrike" baseline="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alt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+mn-cs"/>
                        </a:rPr>
                        <a:t>The Normans 1066-1103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100" b="0" i="0" strike="noStrike" baseline="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75920075"/>
                  </a:ext>
                </a:extLst>
              </a:tr>
            </a:tbl>
          </a:graphicData>
        </a:graphic>
      </p:graphicFrame>
      <p:graphicFrame>
        <p:nvGraphicFramePr>
          <p:cNvPr id="25" name="Table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5982558"/>
              </p:ext>
            </p:extLst>
          </p:nvPr>
        </p:nvGraphicFramePr>
        <p:xfrm>
          <a:off x="8627705" y="203394"/>
          <a:ext cx="1845043" cy="181483"/>
        </p:xfrm>
        <a:graphic>
          <a:graphicData uri="http://schemas.openxmlformats.org/drawingml/2006/table">
            <a:tbl>
              <a:tblPr/>
              <a:tblGrid>
                <a:gridCol w="1845043">
                  <a:extLst>
                    <a:ext uri="{9D8B030D-6E8A-4147-A177-3AD203B41FA5}">
                      <a16:colId xmlns:a16="http://schemas.microsoft.com/office/drawing/2014/main" val="386307850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100" b="1" strike="noStrik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3126641"/>
                  </a:ext>
                </a:extLst>
              </a:tr>
            </a:tbl>
          </a:graphicData>
        </a:graphic>
      </p:graphicFrame>
      <p:sp>
        <p:nvSpPr>
          <p:cNvPr id="36" name="Rounded Rectangle 35"/>
          <p:cNvSpPr/>
          <p:nvPr/>
        </p:nvSpPr>
        <p:spPr>
          <a:xfrm>
            <a:off x="2363052" y="3510394"/>
            <a:ext cx="2110048" cy="251914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 </a:t>
            </a:r>
            <a:endParaRPr lang="en-GB" sz="1400" dirty="0">
              <a:solidFill>
                <a:schemeClr val="tx1"/>
              </a:solidFill>
            </a:endParaRPr>
          </a:p>
        </p:txBody>
      </p:sp>
      <p:graphicFrame>
        <p:nvGraphicFramePr>
          <p:cNvPr id="37" name="Table 3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4381925"/>
              </p:ext>
            </p:extLst>
          </p:nvPr>
        </p:nvGraphicFramePr>
        <p:xfrm>
          <a:off x="2381109" y="3639208"/>
          <a:ext cx="2071140" cy="1545322"/>
        </p:xfrm>
        <a:graphic>
          <a:graphicData uri="http://schemas.openxmlformats.org/drawingml/2006/table">
            <a:tbl>
              <a:tblPr/>
              <a:tblGrid>
                <a:gridCol w="2071140">
                  <a:extLst>
                    <a:ext uri="{9D8B030D-6E8A-4147-A177-3AD203B41FA5}">
                      <a16:colId xmlns:a16="http://schemas.microsoft.com/office/drawing/2014/main" val="2127150428"/>
                    </a:ext>
                  </a:extLst>
                </a:gridCol>
              </a:tblGrid>
              <a:tr h="154532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100" strike="noStrike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Conflict and Tension 1918-1939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100" strike="noStrike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7695265"/>
                  </a:ext>
                </a:extLst>
              </a:tr>
            </a:tbl>
          </a:graphicData>
        </a:graphic>
      </p:graphicFrame>
      <p:cxnSp>
        <p:nvCxnSpPr>
          <p:cNvPr id="39" name="Straight Arrow Connector 38"/>
          <p:cNvCxnSpPr/>
          <p:nvPr/>
        </p:nvCxnSpPr>
        <p:spPr>
          <a:xfrm>
            <a:off x="1925199" y="2622693"/>
            <a:ext cx="522542" cy="1054177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>
            <a:off x="9353501" y="2585030"/>
            <a:ext cx="522542" cy="1054177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>
            <a:off x="5921476" y="2650176"/>
            <a:ext cx="522542" cy="1054177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8628185" y="873240"/>
            <a:ext cx="174673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 smtClean="0"/>
              <a:t>Democracy and Dictatorship- Germany  1890-1945</a:t>
            </a:r>
            <a:endParaRPr lang="en-GB" sz="1600" dirty="0"/>
          </a:p>
        </p:txBody>
      </p:sp>
      <p:sp>
        <p:nvSpPr>
          <p:cNvPr id="16" name="Rectangle 15"/>
          <p:cNvSpPr/>
          <p:nvPr/>
        </p:nvSpPr>
        <p:spPr>
          <a:xfrm>
            <a:off x="10053820" y="3991816"/>
            <a:ext cx="180993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1600" dirty="0">
                <a:solidFill>
                  <a:prstClr val="black"/>
                </a:solidFill>
              </a:rPr>
              <a:t>Democracy and Dictatorship- Germany  1890-1945</a:t>
            </a:r>
          </a:p>
        </p:txBody>
      </p:sp>
    </p:spTree>
    <p:extLst>
      <p:ext uri="{BB962C8B-B14F-4D97-AF65-F5344CB8AC3E}">
        <p14:creationId xmlns:p14="http://schemas.microsoft.com/office/powerpoint/2010/main" val="3879646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rot="16200000">
            <a:off x="-3160320" y="3151435"/>
            <a:ext cx="6882937" cy="584775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200" b="1" dirty="0" smtClean="0"/>
              <a:t>Subject Year 11  </a:t>
            </a:r>
            <a:endParaRPr lang="en-GB" sz="3200" b="1" dirty="0"/>
          </a:p>
        </p:txBody>
      </p:sp>
      <p:sp>
        <p:nvSpPr>
          <p:cNvPr id="5" name="Pentagon 4"/>
          <p:cNvSpPr/>
          <p:nvPr/>
        </p:nvSpPr>
        <p:spPr>
          <a:xfrm>
            <a:off x="633103" y="2862000"/>
            <a:ext cx="11607224" cy="568154"/>
          </a:xfrm>
          <a:prstGeom prst="homePlat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9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 smtClean="0">
                <a:solidFill>
                  <a:schemeClr val="tx1"/>
                </a:solidFill>
              </a:rPr>
              <a:t>Half Term 1	Half Term 2	Half Term 3	Half Term 4	Half Term 5	Half Term 6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680182" y="56950"/>
            <a:ext cx="2066184" cy="256335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8392114" y="75238"/>
            <a:ext cx="2065038" cy="2544932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2295876" y="3544890"/>
            <a:ext cx="2159327" cy="250393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422550" y="3492136"/>
            <a:ext cx="2135744" cy="267142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9830274" y="3541556"/>
            <a:ext cx="2118566" cy="2510604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solidFill>
                <a:schemeClr val="tx1"/>
              </a:solidFill>
            </a:endParaRPr>
          </a:p>
        </p:txBody>
      </p:sp>
      <p:pic>
        <p:nvPicPr>
          <p:cNvPr id="13" name="Picture 1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6738" y="165850"/>
            <a:ext cx="1432560" cy="707390"/>
          </a:xfrm>
          <a:prstGeom prst="rect">
            <a:avLst/>
          </a:prstGeom>
          <a:noFill/>
        </p:spPr>
      </p:pic>
      <p:pic>
        <p:nvPicPr>
          <p:cNvPr id="14" name="Picture 1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47" y="5485407"/>
            <a:ext cx="1376680" cy="13335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7885" y="6163563"/>
            <a:ext cx="655344" cy="65534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9838" y="6163563"/>
            <a:ext cx="655344" cy="65534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9951" t="6110" r="6944" b="16896"/>
          <a:stretch/>
        </p:blipFill>
        <p:spPr>
          <a:xfrm>
            <a:off x="4752951" y="6085560"/>
            <a:ext cx="821654" cy="76123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36028" y="6163563"/>
            <a:ext cx="641497" cy="63919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36327" y="6140030"/>
            <a:ext cx="665689" cy="66273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3844" t="7822" r="11794" b="19645"/>
          <a:stretch/>
        </p:blipFill>
        <p:spPr>
          <a:xfrm>
            <a:off x="7475912" y="6085559"/>
            <a:ext cx="780430" cy="76123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430238" y="6110328"/>
            <a:ext cx="695524" cy="69243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58296" y="6124376"/>
            <a:ext cx="695524" cy="694531"/>
          </a:xfrm>
          <a:prstGeom prst="rect">
            <a:avLst/>
          </a:prstGeom>
        </p:spPr>
      </p:pic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2536390"/>
              </p:ext>
            </p:extLst>
          </p:nvPr>
        </p:nvGraphicFramePr>
        <p:xfrm>
          <a:off x="9995152" y="4079677"/>
          <a:ext cx="1692543" cy="980608"/>
        </p:xfrm>
        <a:graphic>
          <a:graphicData uri="http://schemas.openxmlformats.org/drawingml/2006/table">
            <a:tbl>
              <a:tblPr/>
              <a:tblGrid>
                <a:gridCol w="1692543">
                  <a:extLst>
                    <a:ext uri="{9D8B030D-6E8A-4147-A177-3AD203B41FA5}">
                      <a16:colId xmlns:a16="http://schemas.microsoft.com/office/drawing/2014/main" val="3068075569"/>
                    </a:ext>
                  </a:extLst>
                </a:gridCol>
              </a:tblGrid>
              <a:tr h="98060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Revision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57363020"/>
                  </a:ext>
                </a:extLst>
              </a:tr>
            </a:tbl>
          </a:graphicData>
        </a:graphic>
      </p:graphicFrame>
      <p:graphicFrame>
        <p:nvGraphicFramePr>
          <p:cNvPr id="24" name="Table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5813211"/>
              </p:ext>
            </p:extLst>
          </p:nvPr>
        </p:nvGraphicFramePr>
        <p:xfrm>
          <a:off x="1390084" y="195291"/>
          <a:ext cx="1849738" cy="192786"/>
        </p:xfrm>
        <a:graphic>
          <a:graphicData uri="http://schemas.openxmlformats.org/drawingml/2006/table">
            <a:tbl>
              <a:tblPr/>
              <a:tblGrid>
                <a:gridCol w="1849738">
                  <a:extLst>
                    <a:ext uri="{9D8B030D-6E8A-4147-A177-3AD203B41FA5}">
                      <a16:colId xmlns:a16="http://schemas.microsoft.com/office/drawing/2014/main" val="24704585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1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3464476"/>
                  </a:ext>
                </a:extLst>
              </a:tr>
            </a:tbl>
          </a:graphicData>
        </a:graphic>
      </p:graphicFrame>
      <p:graphicFrame>
        <p:nvGraphicFramePr>
          <p:cNvPr id="28" name="Table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6018424"/>
              </p:ext>
            </p:extLst>
          </p:nvPr>
        </p:nvGraphicFramePr>
        <p:xfrm>
          <a:off x="6582083" y="5082535"/>
          <a:ext cx="2010229" cy="982187"/>
        </p:xfrm>
        <a:graphic>
          <a:graphicData uri="http://schemas.openxmlformats.org/drawingml/2006/table">
            <a:tbl>
              <a:tblPr/>
              <a:tblGrid>
                <a:gridCol w="2010229">
                  <a:extLst>
                    <a:ext uri="{9D8B030D-6E8A-4147-A177-3AD203B41FA5}">
                      <a16:colId xmlns:a16="http://schemas.microsoft.com/office/drawing/2014/main" val="269987370"/>
                    </a:ext>
                  </a:extLst>
                </a:gridCol>
              </a:tblGrid>
              <a:tr h="9821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050" dirty="0" smtClean="0"/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3736647"/>
                  </a:ext>
                </a:extLst>
              </a:tr>
            </a:tbl>
          </a:graphicData>
        </a:graphic>
      </p:graphicFrame>
      <p:sp>
        <p:nvSpPr>
          <p:cNvPr id="38" name="Rounded Rectangle 37"/>
          <p:cNvSpPr/>
          <p:nvPr/>
        </p:nvSpPr>
        <p:spPr>
          <a:xfrm>
            <a:off x="1254990" y="135066"/>
            <a:ext cx="2110048" cy="2527652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 </a:t>
            </a:r>
            <a:endParaRPr lang="en-GB" sz="1400" dirty="0">
              <a:solidFill>
                <a:schemeClr val="tx1"/>
              </a:solidFill>
            </a:endParaRPr>
          </a:p>
        </p:txBody>
      </p:sp>
      <p:graphicFrame>
        <p:nvGraphicFramePr>
          <p:cNvPr id="40" name="Table 3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2212009"/>
              </p:ext>
            </p:extLst>
          </p:nvPr>
        </p:nvGraphicFramePr>
        <p:xfrm>
          <a:off x="8558293" y="144612"/>
          <a:ext cx="1792277" cy="192786"/>
        </p:xfrm>
        <a:graphic>
          <a:graphicData uri="http://schemas.openxmlformats.org/drawingml/2006/table">
            <a:tbl>
              <a:tblPr/>
              <a:tblGrid>
                <a:gridCol w="1792277">
                  <a:extLst>
                    <a:ext uri="{9D8B030D-6E8A-4147-A177-3AD203B41FA5}">
                      <a16:colId xmlns:a16="http://schemas.microsoft.com/office/drawing/2014/main" val="346700005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7149346"/>
                  </a:ext>
                </a:extLst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1363286" y="873240"/>
            <a:ext cx="200175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dirty="0">
                <a:solidFill>
                  <a:prstClr val="black"/>
                </a:solidFill>
              </a:rPr>
              <a:t>Democracy and Dictatorship- Germany  1890-1945</a:t>
            </a:r>
          </a:p>
        </p:txBody>
      </p:sp>
      <p:sp>
        <p:nvSpPr>
          <p:cNvPr id="3" name="Rectangle 2"/>
          <p:cNvSpPr/>
          <p:nvPr/>
        </p:nvSpPr>
        <p:spPr>
          <a:xfrm>
            <a:off x="2614246" y="4181518"/>
            <a:ext cx="150055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dirty="0" smtClean="0">
                <a:solidFill>
                  <a:prstClr val="black"/>
                </a:solidFill>
              </a:rPr>
              <a:t>Health and </a:t>
            </a:r>
          </a:p>
          <a:p>
            <a:pPr lvl="0"/>
            <a:r>
              <a:rPr lang="en-GB" dirty="0" smtClean="0">
                <a:solidFill>
                  <a:prstClr val="black"/>
                </a:solidFill>
              </a:rPr>
              <a:t>Medicine</a:t>
            </a:r>
            <a:endParaRPr lang="en-GB" dirty="0">
              <a:solidFill>
                <a:prstClr val="black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3979" y="873240"/>
            <a:ext cx="1354137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 rot="10800000" flipV="1">
            <a:off x="6527959" y="4227684"/>
            <a:ext cx="190227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dirty="0">
                <a:solidFill>
                  <a:prstClr val="black"/>
                </a:solidFill>
              </a:rPr>
              <a:t>Health and </a:t>
            </a:r>
          </a:p>
          <a:p>
            <a:pPr lvl="0"/>
            <a:r>
              <a:rPr lang="en-GB" dirty="0" smtClean="0">
                <a:solidFill>
                  <a:prstClr val="black"/>
                </a:solidFill>
              </a:rPr>
              <a:t>Medicine</a:t>
            </a:r>
          </a:p>
          <a:p>
            <a:pPr lvl="0"/>
            <a:endParaRPr lang="en-GB" dirty="0">
              <a:solidFill>
                <a:prstClr val="black"/>
              </a:solidFill>
            </a:endParaRPr>
          </a:p>
          <a:p>
            <a:pPr lvl="0"/>
            <a:r>
              <a:rPr lang="en-GB" dirty="0" smtClean="0">
                <a:solidFill>
                  <a:prstClr val="black"/>
                </a:solidFill>
              </a:rPr>
              <a:t>Site Study</a:t>
            </a:r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8457563" y="827073"/>
            <a:ext cx="193414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dirty="0" smtClean="0">
                <a:solidFill>
                  <a:prstClr val="black"/>
                </a:solidFill>
              </a:rPr>
              <a:t>Site Study</a:t>
            </a:r>
          </a:p>
          <a:p>
            <a:pPr lvl="0"/>
            <a:endParaRPr lang="en-GB" dirty="0">
              <a:solidFill>
                <a:prstClr val="black"/>
              </a:solidFill>
            </a:endParaRPr>
          </a:p>
          <a:p>
            <a:pPr lvl="0"/>
            <a:r>
              <a:rPr lang="en-GB" dirty="0" smtClean="0">
                <a:solidFill>
                  <a:prstClr val="black"/>
                </a:solidFill>
              </a:rPr>
              <a:t>Revision</a:t>
            </a:r>
            <a:endParaRPr lang="en-GB" dirty="0">
              <a:solidFill>
                <a:prstClr val="black"/>
              </a:solidFill>
            </a:endParaRPr>
          </a:p>
        </p:txBody>
      </p:sp>
      <p:cxnSp>
        <p:nvCxnSpPr>
          <p:cNvPr id="29" name="Straight Arrow Connector 28"/>
          <p:cNvCxnSpPr/>
          <p:nvPr/>
        </p:nvCxnSpPr>
        <p:spPr>
          <a:xfrm>
            <a:off x="1925199" y="2622693"/>
            <a:ext cx="522542" cy="1054177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9353501" y="2585030"/>
            <a:ext cx="522542" cy="1054177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>
            <a:off x="5921476" y="2650176"/>
            <a:ext cx="522542" cy="1054177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97471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603</TotalTime>
  <Words>56</Words>
  <Application>Microsoft Office PowerPoint</Application>
  <PresentationFormat>Widescreen</PresentationFormat>
  <Paragraphs>31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Nicola Lightfoot</dc:creator>
  <cp:lastModifiedBy>Nicola Lightfoot</cp:lastModifiedBy>
  <cp:revision>54</cp:revision>
  <cp:lastPrinted>2022-10-18T08:52:25Z</cp:lastPrinted>
  <dcterms:created xsi:type="dcterms:W3CDTF">2022-10-18T08:33:50Z</dcterms:created>
  <dcterms:modified xsi:type="dcterms:W3CDTF">2023-09-18T11:43:09Z</dcterms:modified>
</cp:coreProperties>
</file>